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4" r:id="rId22"/>
    <p:sldId id="283" r:id="rId23"/>
    <p:sldId id="296" r:id="rId24"/>
    <p:sldId id="282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88" r:id="rId33"/>
    <p:sldId id="289" r:id="rId34"/>
    <p:sldId id="294" r:id="rId35"/>
  </p:sldIdLst>
  <p:sldSz cx="9144000" cy="5143500" type="screen16x9"/>
  <p:notesSz cx="9144000" cy="51435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0017" y="4097"/>
            <a:ext cx="8003964" cy="742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13541" y="3695505"/>
            <a:ext cx="8116916" cy="57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198" y="0"/>
            <a:ext cx="7533640" cy="175260"/>
          </a:xfrm>
          <a:custGeom>
            <a:avLst/>
            <a:gdLst/>
            <a:ahLst/>
            <a:cxnLst/>
            <a:rect l="l" t="t" r="r" b="b"/>
            <a:pathLst>
              <a:path w="7533640" h="175260">
                <a:moveTo>
                  <a:pt x="7533584" y="175145"/>
                </a:moveTo>
                <a:lnTo>
                  <a:pt x="0" y="175145"/>
                </a:lnTo>
                <a:lnTo>
                  <a:pt x="6256" y="128584"/>
                </a:lnTo>
                <a:lnTo>
                  <a:pt x="23912" y="86746"/>
                </a:lnTo>
                <a:lnTo>
                  <a:pt x="51298" y="51298"/>
                </a:lnTo>
                <a:lnTo>
                  <a:pt x="86745" y="23912"/>
                </a:lnTo>
                <a:lnTo>
                  <a:pt x="128584" y="6256"/>
                </a:lnTo>
                <a:lnTo>
                  <a:pt x="175144" y="0"/>
                </a:lnTo>
                <a:lnTo>
                  <a:pt x="7358435" y="0"/>
                </a:lnTo>
                <a:lnTo>
                  <a:pt x="7425460" y="13332"/>
                </a:lnTo>
                <a:lnTo>
                  <a:pt x="7482284" y="51298"/>
                </a:lnTo>
                <a:lnTo>
                  <a:pt x="7520253" y="108120"/>
                </a:lnTo>
                <a:lnTo>
                  <a:pt x="7533584" y="175145"/>
                </a:lnTo>
                <a:close/>
              </a:path>
            </a:pathLst>
          </a:custGeom>
          <a:solidFill>
            <a:srgbClr val="3B7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55419" y="496948"/>
            <a:ext cx="3328118" cy="424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67368" y="1283072"/>
            <a:ext cx="2409245" cy="257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081" y="101066"/>
            <a:ext cx="8451836" cy="427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524" y="901064"/>
            <a:ext cx="5551805" cy="1647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7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6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9" Type="http://schemas.openxmlformats.org/officeDocument/2006/relationships/image" Target="../media/image139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42" Type="http://schemas.openxmlformats.org/officeDocument/2006/relationships/image" Target="../media/image142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46" Type="http://schemas.openxmlformats.org/officeDocument/2006/relationships/image" Target="../media/image146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41" Type="http://schemas.openxmlformats.org/officeDocument/2006/relationships/image" Target="../media/image141.png"/><Relationship Id="rId54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53" Type="http://schemas.openxmlformats.org/officeDocument/2006/relationships/image" Target="../media/image153.png"/><Relationship Id="rId58" Type="http://schemas.openxmlformats.org/officeDocument/2006/relationships/image" Target="../media/image7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49" Type="http://schemas.openxmlformats.org/officeDocument/2006/relationships/image" Target="../media/image149.png"/><Relationship Id="rId57" Type="http://schemas.openxmlformats.org/officeDocument/2006/relationships/image" Target="../media/image6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31.png"/><Relationship Id="rId44" Type="http://schemas.openxmlformats.org/officeDocument/2006/relationships/image" Target="../media/image144.png"/><Relationship Id="rId52" Type="http://schemas.openxmlformats.org/officeDocument/2006/relationships/image" Target="../media/image152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43" Type="http://schemas.openxmlformats.org/officeDocument/2006/relationships/image" Target="../media/image143.png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8" Type="http://schemas.openxmlformats.org/officeDocument/2006/relationships/image" Target="../media/image108.png"/><Relationship Id="rId51" Type="http://schemas.openxmlformats.org/officeDocument/2006/relationships/image" Target="../media/image151.png"/><Relationship Id="rId3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5419" y="496948"/>
            <a:ext cx="3328118" cy="424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436005"/>
            <a:ext cx="2000250" cy="2371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3550"/>
            <a:ext cx="3939436" cy="129540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0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5895" y="737336"/>
            <a:ext cx="5822315" cy="357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buFont typeface="Calibri"/>
              <a:buAutoNum type="alphaLcPeriod" startAt="2"/>
              <a:tabLst>
                <a:tab pos="366395" algn="l"/>
              </a:tabLst>
            </a:pP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Realizar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jornadas periódicas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limpieza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, 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eliminación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control de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recipientes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deshierbado en </a:t>
            </a: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los</a:t>
            </a:r>
            <a:r>
              <a:rPr sz="2300" spc="-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cementerios.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6666"/>
              </a:buClr>
              <a:buFont typeface="Calibri"/>
              <a:buAutoNum type="alphaLcPeriod" startAt="2"/>
            </a:pPr>
            <a:endParaRPr sz="27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499"/>
              </a:lnSpc>
              <a:buFont typeface="Calibri"/>
              <a:buAutoNum type="alphaLcPeriod" startAt="2"/>
              <a:tabLst>
                <a:tab pos="405130" algn="l"/>
              </a:tabLst>
            </a:pP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Capacitar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al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personal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mantenimiento</a:t>
            </a:r>
            <a:r>
              <a:rPr sz="2300" b="1" spc="-114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 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acciones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 control  </a:t>
            </a:r>
            <a:r>
              <a:rPr sz="2300" spc="3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físico.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6666"/>
              </a:buClr>
              <a:buFont typeface="Calibri"/>
              <a:buAutoNum type="alphaLcPeriod" startAt="2"/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499"/>
              </a:lnSpc>
              <a:buAutoNum type="alphaLcPeriod" startAt="2"/>
              <a:tabLst>
                <a:tab pos="507365" algn="l"/>
              </a:tabLst>
            </a:pP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Difundir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permanentemente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información 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encaminada a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prevención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enfermedades 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transmitidas </a:t>
            </a:r>
            <a:r>
              <a:rPr sz="2300" b="1" spc="10" dirty="0">
                <a:solidFill>
                  <a:srgbClr val="666666"/>
                </a:solidFill>
                <a:latin typeface="Calibri"/>
                <a:cs typeface="Calibri"/>
              </a:rPr>
              <a:t>por</a:t>
            </a:r>
            <a:r>
              <a:rPr sz="2300" b="1" spc="-1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vector.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899" y="730748"/>
            <a:ext cx="2623494" cy="2036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899" y="2917654"/>
            <a:ext cx="2606956" cy="2099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4419" y="654588"/>
            <a:ext cx="261747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935" algn="l"/>
                <a:tab pos="893444" algn="l"/>
                <a:tab pos="1557655" algn="l"/>
              </a:tabLst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spc="85" dirty="0">
                <a:solidFill>
                  <a:srgbClr val="666666"/>
                </a:solidFill>
                <a:latin typeface="Calibri"/>
                <a:cs typeface="Calibri"/>
              </a:rPr>
              <a:t>En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una	</a:t>
            </a: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segunda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2577" y="654588"/>
            <a:ext cx="78740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etapa,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0595" y="654588"/>
            <a:ext cx="201739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  <a:tab pos="1545590" algn="l"/>
              </a:tabLst>
            </a:pP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se	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acordó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una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0915" y="1007012"/>
            <a:ext cx="347916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3315" algn="l"/>
                <a:tab pos="1637030" algn="l"/>
                <a:tab pos="2917825" algn="l"/>
              </a:tabLst>
            </a:pP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agenda	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	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conjunto	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para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3554" y="1007012"/>
            <a:ext cx="176339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5609" algn="l"/>
                <a:tab pos="1609090" algn="l"/>
              </a:tabLst>
            </a:pP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	revisión	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4419" y="1359437"/>
            <a:ext cx="5783580" cy="319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ct val="100000"/>
              </a:lnSpc>
            </a:pP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evaluación</a:t>
            </a:r>
            <a:r>
              <a:rPr sz="23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-35" dirty="0">
                <a:solidFill>
                  <a:srgbClr val="666666"/>
                </a:solidFill>
                <a:latin typeface="Calibri"/>
                <a:cs typeface="Calibri"/>
              </a:rPr>
              <a:t>de:</a:t>
            </a:r>
            <a:endParaRPr sz="2300">
              <a:latin typeface="Calibri"/>
              <a:cs typeface="Calibri"/>
            </a:endParaRPr>
          </a:p>
          <a:p>
            <a:pPr marL="826135" indent="-356235">
              <a:lnSpc>
                <a:spcPct val="100000"/>
              </a:lnSpc>
              <a:spcBef>
                <a:spcPts val="15"/>
              </a:spcBef>
              <a:buChar char="-"/>
              <a:tabLst>
                <a:tab pos="826135" algn="l"/>
                <a:tab pos="826769" algn="l"/>
              </a:tabLst>
            </a:pPr>
            <a:r>
              <a:rPr sz="2300" spc="45" dirty="0">
                <a:solidFill>
                  <a:srgbClr val="666666"/>
                </a:solidFill>
                <a:latin typeface="Calibri"/>
                <a:cs typeface="Calibri"/>
              </a:rPr>
              <a:t>Siete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</a:t>
            </a:r>
            <a:r>
              <a:rPr sz="2300" spc="-10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municipales</a:t>
            </a:r>
            <a:endParaRPr sz="2300">
              <a:latin typeface="Calibri"/>
              <a:cs typeface="Calibri"/>
            </a:endParaRPr>
          </a:p>
          <a:p>
            <a:pPr marL="826135" indent="-356235">
              <a:lnSpc>
                <a:spcPct val="100000"/>
              </a:lnSpc>
              <a:spcBef>
                <a:spcPts val="15"/>
              </a:spcBef>
              <a:buChar char="-"/>
              <a:tabLst>
                <a:tab pos="826135" algn="l"/>
                <a:tab pos="826769" algn="l"/>
              </a:tabLst>
            </a:pP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Cuatro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</a:t>
            </a:r>
            <a:r>
              <a:rPr sz="2300" spc="-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delegacionales</a:t>
            </a:r>
            <a:endParaRPr sz="2300">
              <a:latin typeface="Calibri"/>
              <a:cs typeface="Calibri"/>
            </a:endParaRPr>
          </a:p>
          <a:p>
            <a:pPr marL="826135" indent="-356235">
              <a:lnSpc>
                <a:spcPct val="100000"/>
              </a:lnSpc>
              <a:spcBef>
                <a:spcPts val="15"/>
              </a:spcBef>
              <a:buChar char="-"/>
              <a:tabLst>
                <a:tab pos="826135" algn="l"/>
                <a:tab pos="826769" algn="l"/>
              </a:tabLst>
            </a:pP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Cuatro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</a:t>
            </a:r>
            <a:r>
              <a:rPr sz="2300" spc="-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concesionados</a:t>
            </a:r>
            <a:endParaRPr sz="2300">
              <a:latin typeface="Calibri"/>
              <a:cs typeface="Calibri"/>
            </a:endParaRPr>
          </a:p>
          <a:p>
            <a:pPr marL="826135" indent="-356235">
              <a:lnSpc>
                <a:spcPct val="100000"/>
              </a:lnSpc>
              <a:spcBef>
                <a:spcPts val="15"/>
              </a:spcBef>
              <a:buChar char="-"/>
              <a:tabLst>
                <a:tab pos="826135" algn="l"/>
                <a:tab pos="826769" algn="l"/>
              </a:tabLst>
            </a:pP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Un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cementerio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particular</a:t>
            </a:r>
            <a:r>
              <a:rPr sz="2300" spc="-1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(Israelita)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68935" marR="5080" indent="-356870" algn="just">
              <a:lnSpc>
                <a:spcPct val="100499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300" dirty="0">
                <a:solidFill>
                  <a:srgbClr val="666666"/>
                </a:solidFill>
                <a:latin typeface="Calibri"/>
                <a:cs typeface="Calibri"/>
              </a:rPr>
              <a:t>lo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logró atender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dieciséis 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panteones,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encontrando en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cada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uno de 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ellos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diversos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factores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300" b="1" spc="-2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riesgo.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749" y="730023"/>
            <a:ext cx="2883944" cy="214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749" y="3022068"/>
            <a:ext cx="2883944" cy="1900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93819" y="3098318"/>
            <a:ext cx="2475294" cy="182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4" y="3098318"/>
            <a:ext cx="2299195" cy="1858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3738" y="3098318"/>
            <a:ext cx="2501694" cy="1780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4" y="752448"/>
            <a:ext cx="2299195" cy="1877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3819" y="756730"/>
            <a:ext cx="2475294" cy="1873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3738" y="765903"/>
            <a:ext cx="2501694" cy="186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923" y="2645671"/>
            <a:ext cx="1889125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40" dirty="0">
                <a:solidFill>
                  <a:srgbClr val="FFFFFF"/>
                </a:solidFill>
                <a:latin typeface="Calibri"/>
                <a:cs typeface="Calibri"/>
              </a:rPr>
              <a:t>Maleza</a:t>
            </a:r>
            <a:r>
              <a:rPr sz="23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35" dirty="0">
                <a:solidFill>
                  <a:srgbClr val="FFFFFF"/>
                </a:solidFill>
                <a:latin typeface="Calibri"/>
                <a:cs typeface="Calibri"/>
              </a:rPr>
              <a:t>crecida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9720" y="2645671"/>
            <a:ext cx="2012314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50" dirty="0">
                <a:solidFill>
                  <a:srgbClr val="FFFFFF"/>
                </a:solidFill>
                <a:latin typeface="Calibri"/>
                <a:cs typeface="Calibri"/>
              </a:rPr>
              <a:t>Agua</a:t>
            </a:r>
            <a:r>
              <a:rPr sz="2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Calibri"/>
                <a:cs typeface="Calibri"/>
              </a:rPr>
              <a:t>estancada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839" y="2645671"/>
            <a:ext cx="3014345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50" dirty="0">
                <a:solidFill>
                  <a:srgbClr val="FFFFFF"/>
                </a:solidFill>
                <a:latin typeface="Calibri"/>
                <a:cs typeface="Calibri"/>
              </a:rPr>
              <a:t>Recipientes</a:t>
            </a:r>
            <a:r>
              <a:rPr sz="23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Calibri"/>
                <a:cs typeface="Calibri"/>
              </a:rPr>
              <a:t>destapados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295400" y="4097"/>
            <a:ext cx="8003964" cy="498025"/>
          </a:xfrm>
          <a:prstGeom prst="rect">
            <a:avLst/>
          </a:prstGeom>
        </p:spPr>
        <p:txBody>
          <a:bodyPr vert="horz" wrap="square" lIns="0" tIns="96969" rIns="0" bIns="0" rtlCol="0">
            <a:spAutoFit/>
          </a:bodyPr>
          <a:lstStyle/>
          <a:p>
            <a:pPr marL="126174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2" y="652836"/>
            <a:ext cx="860171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5080" indent="-356870" algn="just">
              <a:lnSpc>
                <a:spcPct val="100499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 </a:t>
            </a:r>
            <a:r>
              <a:rPr sz="2300" spc="85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una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tercera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etapa, </a:t>
            </a: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capacitó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al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personal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operativo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población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general, </a:t>
            </a:r>
            <a:r>
              <a:rPr sz="2300" b="1" spc="65" dirty="0">
                <a:solidFill>
                  <a:srgbClr val="666666"/>
                </a:solidFill>
                <a:latin typeface="Calibri"/>
                <a:cs typeface="Calibri"/>
              </a:rPr>
              <a:t>asimismo </a:t>
            </a:r>
            <a:r>
              <a:rPr sz="2300" b="1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impulsó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movilización 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comunitaria.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574" y="1786375"/>
            <a:ext cx="2868930" cy="2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ts val="2175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574" y="1849021"/>
            <a:ext cx="2868894" cy="2285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5343" y="1849021"/>
            <a:ext cx="2868894" cy="2276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8162" y="1849021"/>
            <a:ext cx="2664294" cy="2301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295400" y="4097"/>
            <a:ext cx="8003964" cy="498025"/>
          </a:xfrm>
          <a:prstGeom prst="rect">
            <a:avLst/>
          </a:prstGeom>
        </p:spPr>
        <p:txBody>
          <a:bodyPr vert="horz" wrap="square" lIns="0" tIns="96969" rIns="0" bIns="0" rtlCol="0">
            <a:spAutoFit/>
          </a:bodyPr>
          <a:lstStyle/>
          <a:p>
            <a:pPr marL="126174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224" y="2066520"/>
            <a:ext cx="3225893" cy="2016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2039" y="2066520"/>
            <a:ext cx="3380393" cy="199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2567" y="2066520"/>
            <a:ext cx="1925996" cy="2016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302" y="652836"/>
            <a:ext cx="860171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5080" indent="-356870" algn="just">
              <a:lnSpc>
                <a:spcPct val="100499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 </a:t>
            </a:r>
            <a:r>
              <a:rPr sz="2300" spc="85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una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tercera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etapa, </a:t>
            </a: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capacitó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al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personal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operativo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población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general, </a:t>
            </a:r>
            <a:r>
              <a:rPr sz="2300" b="1" spc="65" dirty="0">
                <a:solidFill>
                  <a:srgbClr val="666666"/>
                </a:solidFill>
                <a:latin typeface="Calibri"/>
                <a:cs typeface="Calibri"/>
              </a:rPr>
              <a:t>asimismo </a:t>
            </a:r>
            <a:r>
              <a:rPr sz="2300" b="1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impulsó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movilización 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comunitaria.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3164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2458" y="654588"/>
            <a:ext cx="140462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impulsaron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499" y="654588"/>
            <a:ext cx="567182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935" algn="l"/>
                <a:tab pos="1554480" algn="l"/>
                <a:tab pos="1955800" algn="l"/>
                <a:tab pos="2922905" algn="l"/>
                <a:tab pos="3806825" algn="l"/>
              </a:tabLst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Durante	la	cuarta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etapa	</a:t>
            </a: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se</a:t>
            </a:r>
            <a:endParaRPr sz="230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  <a:spcBef>
                <a:spcPts val="15"/>
              </a:spcBef>
              <a:tabLst>
                <a:tab pos="1745614" algn="l"/>
                <a:tab pos="3479800" algn="l"/>
                <a:tab pos="4647565" algn="l"/>
                <a:tab pos="5300980" algn="l"/>
              </a:tabLst>
            </a:pP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diversas	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actividades	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dentro	de	</a:t>
            </a: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los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5259" y="1359437"/>
            <a:ext cx="5661660" cy="284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>
              <a:lnSpc>
                <a:spcPct val="100000"/>
              </a:lnSpc>
            </a:pP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participación</a:t>
            </a:r>
            <a:r>
              <a:rPr sz="2300" spc="-1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-35" dirty="0">
                <a:solidFill>
                  <a:srgbClr val="666666"/>
                </a:solidFill>
                <a:latin typeface="Calibri"/>
                <a:cs typeface="Calibri"/>
              </a:rPr>
              <a:t>de: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817244" marR="5080" indent="-356235">
              <a:lnSpc>
                <a:spcPct val="100499"/>
              </a:lnSpc>
              <a:buChar char="-"/>
              <a:tabLst>
                <a:tab pos="817244" algn="l"/>
                <a:tab pos="817880" algn="l"/>
                <a:tab pos="2245360" algn="l"/>
                <a:tab pos="2892425" algn="l"/>
                <a:tab pos="3587115" algn="l"/>
                <a:tab pos="5346700" algn="l"/>
              </a:tabLst>
            </a:pPr>
            <a:r>
              <a:rPr sz="2300" spc="50" dirty="0">
                <a:solidFill>
                  <a:srgbClr val="666666"/>
                </a:solidFill>
                <a:latin typeface="Calibri"/>
                <a:cs typeface="Calibri"/>
              </a:rPr>
              <a:t>Personal	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	</a:t>
            </a:r>
            <a:r>
              <a:rPr sz="2300" spc="70" dirty="0">
                <a:solidFill>
                  <a:srgbClr val="666666"/>
                </a:solidFill>
                <a:latin typeface="Calibri"/>
                <a:cs typeface="Calibri"/>
              </a:rPr>
              <a:t>las	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Direcciones	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 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Aseo</a:t>
            </a:r>
            <a:r>
              <a:rPr sz="2300" spc="-1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Público.</a:t>
            </a:r>
            <a:endParaRPr sz="2300">
              <a:latin typeface="Calibri"/>
              <a:cs typeface="Calibri"/>
            </a:endParaRPr>
          </a:p>
          <a:p>
            <a:pPr marL="817244" indent="-356235">
              <a:lnSpc>
                <a:spcPct val="100000"/>
              </a:lnSpc>
              <a:spcBef>
                <a:spcPts val="15"/>
              </a:spcBef>
              <a:buChar char="-"/>
              <a:tabLst>
                <a:tab pos="817244" algn="l"/>
                <a:tab pos="817880" algn="l"/>
              </a:tabLst>
            </a:pPr>
            <a:r>
              <a:rPr sz="2300" spc="60" dirty="0">
                <a:solidFill>
                  <a:srgbClr val="666666"/>
                </a:solidFill>
                <a:latin typeface="Calibri"/>
                <a:cs typeface="Calibri"/>
              </a:rPr>
              <a:t>Brigadistas 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del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programa </a:t>
            </a:r>
            <a:r>
              <a:rPr sz="2300" spc="45" dirty="0">
                <a:solidFill>
                  <a:srgbClr val="666666"/>
                </a:solidFill>
                <a:latin typeface="Calibri"/>
                <a:cs typeface="Calibri"/>
              </a:rPr>
              <a:t>Patio</a:t>
            </a:r>
            <a:r>
              <a:rPr sz="2300" spc="-1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Limpio.</a:t>
            </a:r>
            <a:endParaRPr sz="2300">
              <a:latin typeface="Calibri"/>
              <a:cs typeface="Calibri"/>
            </a:endParaRPr>
          </a:p>
          <a:p>
            <a:pPr marL="817244" indent="-356235">
              <a:lnSpc>
                <a:spcPct val="100000"/>
              </a:lnSpc>
              <a:spcBef>
                <a:spcPts val="15"/>
              </a:spcBef>
              <a:buChar char="-"/>
              <a:tabLst>
                <a:tab pos="817244" algn="l"/>
                <a:tab pos="817880" algn="l"/>
              </a:tabLst>
            </a:pP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Voluntarios.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2300" b="1" spc="229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Entre </a:t>
            </a: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las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principales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acciones</a:t>
            </a:r>
            <a:r>
              <a:rPr sz="2300" b="1" spc="-28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destacan: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399" y="732948"/>
            <a:ext cx="2703844" cy="1894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99" y="2794144"/>
            <a:ext cx="2703844" cy="1976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251" y="1198511"/>
            <a:ext cx="15367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448" y="1159774"/>
            <a:ext cx="5862955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  <a:tabLst>
                <a:tab pos="1262380" algn="l"/>
                <a:tab pos="1710689" algn="l"/>
                <a:tab pos="3250565" algn="l"/>
                <a:tab pos="3858895" algn="l"/>
                <a:tab pos="5234940" algn="l"/>
              </a:tabLst>
            </a:pPr>
            <a:r>
              <a:rPr sz="2300" b="1" spc="50" dirty="0">
                <a:solidFill>
                  <a:srgbClr val="F2F2F2"/>
                </a:solidFill>
                <a:latin typeface="Calibri"/>
                <a:cs typeface="Calibri"/>
              </a:rPr>
              <a:t>Limpieza	</a:t>
            </a:r>
            <a:r>
              <a:rPr sz="2300" b="1" spc="20" dirty="0">
                <a:solidFill>
                  <a:srgbClr val="F2F2F2"/>
                </a:solidFill>
                <a:latin typeface="Calibri"/>
                <a:cs typeface="Calibri"/>
              </a:rPr>
              <a:t>de	</a:t>
            </a:r>
            <a:r>
              <a:rPr sz="2300" b="1" spc="40" dirty="0">
                <a:solidFill>
                  <a:srgbClr val="F2F2F2"/>
                </a:solidFill>
                <a:latin typeface="Calibri"/>
                <a:cs typeface="Calibri"/>
              </a:rPr>
              <a:t>recipientes	</a:t>
            </a:r>
            <a:r>
              <a:rPr sz="2300" b="1" spc="20" dirty="0">
                <a:solidFill>
                  <a:srgbClr val="F2F2F2"/>
                </a:solidFill>
                <a:latin typeface="Calibri"/>
                <a:cs typeface="Calibri"/>
              </a:rPr>
              <a:t>que	</a:t>
            </a:r>
            <a:r>
              <a:rPr sz="2300" b="1" spc="45" dirty="0">
                <a:solidFill>
                  <a:srgbClr val="F2F2F2"/>
                </a:solidFill>
                <a:latin typeface="Calibri"/>
                <a:cs typeface="Calibri"/>
              </a:rPr>
              <a:t>acumulan	</a:t>
            </a:r>
            <a:r>
              <a:rPr sz="2300" b="1" spc="60" dirty="0">
                <a:solidFill>
                  <a:srgbClr val="F2F2F2"/>
                </a:solidFill>
                <a:latin typeface="Calibri"/>
                <a:cs typeface="Calibri"/>
              </a:rPr>
              <a:t>agua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0821" y="1198511"/>
            <a:ext cx="186817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1215" algn="l"/>
              </a:tabLst>
            </a:pP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como	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floreros,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748" y="1550936"/>
            <a:ext cx="181292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pilas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r>
              <a:rPr sz="2300" spc="-1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tinacos.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519" y="2074545"/>
            <a:ext cx="1872296" cy="1714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5730" y="2060845"/>
            <a:ext cx="1872286" cy="1728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1941" y="2060845"/>
            <a:ext cx="2160295" cy="1728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6212" y="2088228"/>
            <a:ext cx="2232295" cy="1700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251" y="1198511"/>
            <a:ext cx="15367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448" y="1159774"/>
            <a:ext cx="2885440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40" dirty="0">
                <a:solidFill>
                  <a:srgbClr val="F2F2F2"/>
                </a:solidFill>
                <a:latin typeface="Calibri"/>
                <a:cs typeface="Calibri"/>
              </a:rPr>
              <a:t>Tapar </a:t>
            </a:r>
            <a:r>
              <a:rPr sz="2300" b="1" spc="35" dirty="0">
                <a:solidFill>
                  <a:srgbClr val="F2F2F2"/>
                </a:solidFill>
                <a:latin typeface="Calibri"/>
                <a:cs typeface="Calibri"/>
              </a:rPr>
              <a:t>cualquier</a:t>
            </a:r>
            <a:r>
              <a:rPr sz="2300" b="1" spc="-12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300" b="1" spc="5" dirty="0">
                <a:solidFill>
                  <a:srgbClr val="F2F2F2"/>
                </a:solidFill>
                <a:latin typeface="Calibri"/>
                <a:cs typeface="Calibri"/>
              </a:rPr>
              <a:t>objeto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7007" y="1198511"/>
            <a:ext cx="462026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ocasione </a:t>
            </a: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estancamiento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300" spc="-19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agua.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19" y="2134345"/>
            <a:ext cx="1944296" cy="1903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1941" y="2134345"/>
            <a:ext cx="2232295" cy="1858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740" y="2134345"/>
            <a:ext cx="1872296" cy="1898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6212" y="2134345"/>
            <a:ext cx="2160295" cy="1872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251" y="1198511"/>
            <a:ext cx="15367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448" y="1159774"/>
            <a:ext cx="3090545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25" dirty="0">
                <a:solidFill>
                  <a:srgbClr val="F2F2F2"/>
                </a:solidFill>
                <a:latin typeface="Calibri"/>
                <a:cs typeface="Calibri"/>
              </a:rPr>
              <a:t>Voltear  </a:t>
            </a:r>
            <a:r>
              <a:rPr sz="2300" b="1" spc="10" dirty="0">
                <a:solidFill>
                  <a:srgbClr val="F2F2F2"/>
                </a:solidFill>
                <a:latin typeface="Calibri"/>
                <a:cs typeface="Calibri"/>
              </a:rPr>
              <a:t>todo</a:t>
            </a:r>
            <a:r>
              <a:rPr sz="2300" b="1" spc="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300" b="1" spc="25" dirty="0">
                <a:solidFill>
                  <a:srgbClr val="F2F2F2"/>
                </a:solidFill>
                <a:latin typeface="Calibri"/>
                <a:cs typeface="Calibri"/>
              </a:rPr>
              <a:t>recipiente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1699" y="1198511"/>
            <a:ext cx="478218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que  </a:t>
            </a:r>
            <a:r>
              <a:rPr sz="2300" spc="60" dirty="0">
                <a:solidFill>
                  <a:srgbClr val="666666"/>
                </a:solidFill>
                <a:latin typeface="Calibri"/>
                <a:cs typeface="Calibri"/>
              </a:rPr>
              <a:t>esté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  </a:t>
            </a:r>
            <a:r>
              <a:rPr sz="2300" spc="60" dirty="0">
                <a:solidFill>
                  <a:srgbClr val="666666"/>
                </a:solidFill>
                <a:latin typeface="Calibri"/>
                <a:cs typeface="Calibri"/>
              </a:rPr>
              <a:t>uso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pueda 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acumular</a:t>
            </a:r>
            <a:r>
              <a:rPr sz="2300" spc="4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el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748" y="1550936"/>
            <a:ext cx="68643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agua.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086" y="1980226"/>
            <a:ext cx="2088295" cy="2087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0130" y="1979626"/>
            <a:ext cx="2160285" cy="2088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5165" y="1986371"/>
            <a:ext cx="2088295" cy="2074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8211" y="2001071"/>
            <a:ext cx="2011795" cy="2045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251" y="1198511"/>
            <a:ext cx="15367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300" dirty="0">
                <a:solidFill>
                  <a:srgbClr val="666666"/>
                </a:solidFill>
                <a:latin typeface="Calibri"/>
                <a:cs typeface="Calibri"/>
              </a:rPr>
              <a:t>-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448" y="1159774"/>
            <a:ext cx="4781550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  <a:tabLst>
                <a:tab pos="1341120" algn="l"/>
                <a:tab pos="3161665" algn="l"/>
                <a:tab pos="3770629" algn="l"/>
              </a:tabLst>
            </a:pPr>
            <a:r>
              <a:rPr sz="2300" b="1" spc="40" dirty="0">
                <a:solidFill>
                  <a:srgbClr val="F2F2F2"/>
                </a:solidFill>
                <a:latin typeface="Calibri"/>
                <a:cs typeface="Calibri"/>
              </a:rPr>
              <a:t>Barrer,	deshierbar	</a:t>
            </a:r>
            <a:r>
              <a:rPr sz="2300" b="1" spc="60" dirty="0">
                <a:solidFill>
                  <a:srgbClr val="F2F2F2"/>
                </a:solidFill>
                <a:latin typeface="Calibri"/>
                <a:cs typeface="Calibri"/>
              </a:rPr>
              <a:t>y	</a:t>
            </a:r>
            <a:r>
              <a:rPr sz="2300" b="1" spc="35" dirty="0">
                <a:solidFill>
                  <a:srgbClr val="F2F2F2"/>
                </a:solidFill>
                <a:latin typeface="Calibri"/>
                <a:cs typeface="Calibri"/>
              </a:rPr>
              <a:t>tirar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3050" y="1198511"/>
            <a:ext cx="937894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objetos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7379" y="1198511"/>
            <a:ext cx="173863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9145" algn="l"/>
              </a:tabLst>
            </a:pP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	</a:t>
            </a: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desuso.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524" y="1888221"/>
            <a:ext cx="3029393" cy="2880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4368" y="1888228"/>
            <a:ext cx="2398795" cy="1295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4368" y="3230018"/>
            <a:ext cx="2398795" cy="1538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4637" y="1888228"/>
            <a:ext cx="1872296" cy="13268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4062" y="3256368"/>
            <a:ext cx="1862696" cy="1484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5419" y="496948"/>
            <a:ext cx="3328118" cy="424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3623" y="597334"/>
            <a:ext cx="4849495" cy="512320"/>
          </a:xfrm>
          <a:prstGeom prst="rect">
            <a:avLst/>
          </a:prstGeom>
          <a:noFill/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3000" spc="120" dirty="0">
                <a:solidFill>
                  <a:schemeClr val="tx1"/>
                </a:solidFill>
              </a:rPr>
              <a:t>EXPERIENCIAS</a:t>
            </a:r>
            <a:r>
              <a:rPr sz="3000" spc="-110" dirty="0">
                <a:solidFill>
                  <a:schemeClr val="tx1"/>
                </a:solidFill>
              </a:rPr>
              <a:t> </a:t>
            </a:r>
            <a:r>
              <a:rPr sz="3000" spc="85" dirty="0">
                <a:solidFill>
                  <a:schemeClr val="tx1"/>
                </a:solidFill>
              </a:rPr>
              <a:t>MUNICIPALES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202" y="1562403"/>
            <a:ext cx="8907780" cy="140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000" b="1" spc="70" dirty="0">
                <a:solidFill>
                  <a:srgbClr val="666666"/>
                </a:solidFill>
                <a:latin typeface="Calibri"/>
                <a:cs typeface="Calibri"/>
              </a:rPr>
              <a:t>“CERTIFICACIÓN </a:t>
            </a:r>
            <a:r>
              <a:rPr sz="3000" b="1" spc="11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3000" b="1" spc="95" dirty="0">
                <a:solidFill>
                  <a:srgbClr val="666666"/>
                </a:solidFill>
                <a:latin typeface="Calibri"/>
                <a:cs typeface="Calibri"/>
              </a:rPr>
              <a:t>LOS</a:t>
            </a:r>
            <a:r>
              <a:rPr sz="3000" b="1" spc="-28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3000" b="1" spc="105" dirty="0">
                <a:solidFill>
                  <a:srgbClr val="666666"/>
                </a:solidFill>
                <a:latin typeface="Calibri"/>
                <a:cs typeface="Calibri"/>
              </a:rPr>
              <a:t>CEMENTERIOS</a:t>
            </a:r>
            <a:r>
              <a:rPr sz="3000" b="1" spc="-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3000" b="1" spc="85" dirty="0">
                <a:solidFill>
                  <a:srgbClr val="666666"/>
                </a:solidFill>
                <a:latin typeface="Calibri"/>
                <a:cs typeface="Calibri"/>
              </a:rPr>
              <a:t>MUNICIPALES </a:t>
            </a:r>
            <a:r>
              <a:rPr sz="3000" b="1" spc="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3000" b="1" spc="-40" dirty="0">
                <a:solidFill>
                  <a:srgbClr val="666666"/>
                </a:solidFill>
                <a:latin typeface="Calibri"/>
                <a:cs typeface="Calibri"/>
              </a:rPr>
              <a:t>COMO </a:t>
            </a:r>
            <a:r>
              <a:rPr sz="3000" b="1" spc="90" dirty="0">
                <a:solidFill>
                  <a:srgbClr val="666666"/>
                </a:solidFill>
                <a:latin typeface="Calibri"/>
                <a:cs typeface="Calibri"/>
              </a:rPr>
              <a:t>ENTORNOS </a:t>
            </a:r>
            <a:r>
              <a:rPr sz="3000" b="1" spc="105" dirty="0">
                <a:solidFill>
                  <a:srgbClr val="666666"/>
                </a:solidFill>
                <a:latin typeface="Calibri"/>
                <a:cs typeface="Calibri"/>
              </a:rPr>
              <a:t>SALUDABLES </a:t>
            </a:r>
            <a:r>
              <a:rPr sz="3000" b="1" spc="110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3000" b="1" spc="155" dirty="0">
                <a:solidFill>
                  <a:srgbClr val="666666"/>
                </a:solidFill>
                <a:latin typeface="Calibri"/>
                <a:cs typeface="Calibri"/>
              </a:rPr>
              <a:t>LIBRES </a:t>
            </a:r>
            <a:r>
              <a:rPr sz="3000" b="1" spc="110" dirty="0">
                <a:solidFill>
                  <a:srgbClr val="666666"/>
                </a:solidFill>
                <a:latin typeface="Calibri"/>
                <a:cs typeface="Calibri"/>
              </a:rPr>
              <a:t>DE  </a:t>
            </a:r>
            <a:r>
              <a:rPr sz="3000" b="1" spc="85" dirty="0">
                <a:solidFill>
                  <a:srgbClr val="666666"/>
                </a:solidFill>
                <a:latin typeface="Calibri"/>
                <a:cs typeface="Calibri"/>
              </a:rPr>
              <a:t>CRIADEROS </a:t>
            </a:r>
            <a:r>
              <a:rPr sz="3000" b="1" spc="120" dirty="0">
                <a:solidFill>
                  <a:srgbClr val="666666"/>
                </a:solidFill>
                <a:latin typeface="Calibri"/>
                <a:cs typeface="Calibri"/>
              </a:rPr>
              <a:t>DEL AEDES</a:t>
            </a:r>
            <a:r>
              <a:rPr sz="3000" b="1" spc="-2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3000" b="1" spc="65" dirty="0">
                <a:solidFill>
                  <a:srgbClr val="666666"/>
                </a:solidFill>
                <a:latin typeface="Calibri"/>
                <a:cs typeface="Calibri"/>
              </a:rPr>
              <a:t>AEGYPTI”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4294" y="3257550"/>
            <a:ext cx="347789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64"/>
              </a:lnSpc>
            </a:pPr>
            <a:r>
              <a:rPr sz="1400" b="1" spc="5" dirty="0">
                <a:solidFill>
                  <a:srgbClr val="666666"/>
                </a:solidFill>
                <a:latin typeface="Calibri"/>
                <a:cs typeface="Calibri"/>
              </a:rPr>
              <a:t>ING. </a:t>
            </a:r>
            <a:r>
              <a:rPr sz="1400" b="1" spc="25" dirty="0">
                <a:solidFill>
                  <a:srgbClr val="666666"/>
                </a:solidFill>
                <a:latin typeface="Calibri"/>
                <a:cs typeface="Calibri"/>
              </a:rPr>
              <a:t>JOSÉ HIRAM </a:t>
            </a:r>
            <a:r>
              <a:rPr sz="1400" b="1" spc="60" dirty="0">
                <a:solidFill>
                  <a:srgbClr val="666666"/>
                </a:solidFill>
                <a:latin typeface="Calibri"/>
                <a:cs typeface="Calibri"/>
              </a:rPr>
              <a:t>TORRES</a:t>
            </a:r>
            <a:r>
              <a:rPr sz="1400" b="1" spc="-15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666666"/>
                </a:solidFill>
                <a:latin typeface="Calibri"/>
                <a:cs typeface="Calibri"/>
              </a:rPr>
              <a:t>SALCEDO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ts val="1650"/>
              </a:lnSpc>
              <a:spcBef>
                <a:spcPts val="65"/>
              </a:spcBef>
            </a:pPr>
            <a:r>
              <a:rPr sz="1400" b="1" spc="30" dirty="0">
                <a:solidFill>
                  <a:srgbClr val="666666"/>
                </a:solidFill>
                <a:latin typeface="Calibri"/>
                <a:cs typeface="Calibri"/>
              </a:rPr>
              <a:t>Regidor </a:t>
            </a:r>
            <a:r>
              <a:rPr sz="1400" b="1" spc="3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1400" b="1" spc="30" dirty="0">
                <a:solidFill>
                  <a:srgbClr val="666666"/>
                </a:solidFill>
                <a:latin typeface="Calibri"/>
                <a:cs typeface="Calibri"/>
              </a:rPr>
              <a:t>Presidente </a:t>
            </a:r>
            <a:r>
              <a:rPr sz="1400" b="1" spc="1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1400" b="1" spc="2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1400" b="1" spc="20" dirty="0">
                <a:solidFill>
                  <a:srgbClr val="666666"/>
                </a:solidFill>
                <a:latin typeface="Calibri"/>
                <a:cs typeface="Calibri"/>
              </a:rPr>
              <a:t>Comisión </a:t>
            </a:r>
            <a:r>
              <a:rPr sz="1400" b="1" spc="1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1400" b="1" spc="-2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666666"/>
                </a:solidFill>
                <a:latin typeface="Calibri"/>
                <a:cs typeface="Calibri"/>
              </a:rPr>
              <a:t>Salud  </a:t>
            </a:r>
            <a:r>
              <a:rPr sz="1400" b="1" spc="20" dirty="0">
                <a:solidFill>
                  <a:srgbClr val="666666"/>
                </a:solidFill>
                <a:latin typeface="Calibri"/>
                <a:cs typeface="Calibri"/>
              </a:rPr>
              <a:t>del </a:t>
            </a:r>
            <a:r>
              <a:rPr sz="1400" b="1" spc="10" dirty="0">
                <a:solidFill>
                  <a:srgbClr val="666666"/>
                </a:solidFill>
                <a:latin typeface="Calibri"/>
                <a:cs typeface="Calibri"/>
              </a:rPr>
              <a:t>Municipio de </a:t>
            </a:r>
            <a:r>
              <a:rPr sz="1400" b="1" spc="20" dirty="0">
                <a:solidFill>
                  <a:srgbClr val="666666"/>
                </a:solidFill>
                <a:latin typeface="Calibri"/>
                <a:cs typeface="Calibri"/>
              </a:rPr>
              <a:t>Zapopan,</a:t>
            </a:r>
            <a:r>
              <a:rPr sz="1400" b="1" spc="-1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400" b="1" spc="15" dirty="0">
                <a:solidFill>
                  <a:srgbClr val="666666"/>
                </a:solidFill>
                <a:latin typeface="Calibri"/>
                <a:cs typeface="Calibri"/>
              </a:rPr>
              <a:t>Jalisco.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6" y="3610543"/>
            <a:ext cx="3329414" cy="10948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481" y="3400116"/>
            <a:ext cx="1259919" cy="1493903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981200" y="631294"/>
            <a:ext cx="5181600" cy="568856"/>
          </a:xfrm>
          <a:prstGeom prst="roundRect">
            <a:avLst>
              <a:gd name="adj" fmla="val 33489"/>
            </a:avLst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181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3164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50" dirty="0">
                <a:solidFill>
                  <a:schemeClr val="tx1"/>
                </a:solidFill>
              </a:rPr>
              <a:t>OPERATIVO </a:t>
            </a:r>
            <a:r>
              <a:rPr sz="2600" spc="20" dirty="0">
                <a:solidFill>
                  <a:schemeClr val="tx1"/>
                </a:solidFill>
              </a:rPr>
              <a:t>DÍA </a:t>
            </a:r>
            <a:r>
              <a:rPr sz="2600" spc="95" dirty="0">
                <a:solidFill>
                  <a:schemeClr val="tx1"/>
                </a:solidFill>
              </a:rPr>
              <a:t>DE</a:t>
            </a:r>
            <a:r>
              <a:rPr sz="2600" spc="-160" dirty="0">
                <a:solidFill>
                  <a:schemeClr val="tx1"/>
                </a:solidFill>
              </a:rPr>
              <a:t> </a:t>
            </a:r>
            <a:r>
              <a:rPr sz="2600" spc="65" dirty="0">
                <a:solidFill>
                  <a:schemeClr val="tx1"/>
                </a:solidFill>
              </a:rPr>
              <a:t>MUERTOS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23" y="652836"/>
            <a:ext cx="6410960" cy="355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5080" indent="-356235" algn="just">
              <a:lnSpc>
                <a:spcPct val="100499"/>
              </a:lnSpc>
              <a:buFont typeface="Calibri"/>
              <a:buChar char="-"/>
              <a:tabLst>
                <a:tab pos="369570" algn="l"/>
              </a:tabLst>
            </a:pP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intensificó la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promoción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del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autocuidado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r>
              <a:rPr sz="2300" b="1" spc="-4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 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participación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comunitaria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mediante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información 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preventiva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asesorías y</a:t>
            </a:r>
            <a:r>
              <a:rPr sz="2300" spc="-2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carteles.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6666"/>
              </a:buClr>
              <a:buFont typeface="Calibri"/>
              <a:buChar char="-"/>
            </a:pPr>
            <a:endParaRPr sz="2400" dirty="0">
              <a:latin typeface="Times New Roman"/>
              <a:cs typeface="Times New Roman"/>
            </a:endParaRPr>
          </a:p>
          <a:p>
            <a:pPr marL="368935" marR="5080" indent="-356235" algn="just">
              <a:lnSpc>
                <a:spcPct val="100499"/>
              </a:lnSpc>
              <a:buChar char="-"/>
              <a:tabLst>
                <a:tab pos="369570" algn="l"/>
              </a:tabLst>
            </a:pPr>
            <a:r>
              <a:rPr sz="2300" spc="10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impulsó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sensibilización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los </a:t>
            </a:r>
            <a:r>
              <a:rPr sz="2300" spc="45" dirty="0">
                <a:solidFill>
                  <a:srgbClr val="666666"/>
                </a:solidFill>
                <a:latin typeface="Calibri"/>
                <a:cs typeface="Calibri"/>
              </a:rPr>
              <a:t>usuarios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para 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mantener </a:t>
            </a:r>
            <a:r>
              <a:rPr sz="2300" spc="114" dirty="0">
                <a:solidFill>
                  <a:srgbClr val="666666"/>
                </a:solidFill>
                <a:latin typeface="Calibri"/>
                <a:cs typeface="Calibri"/>
              </a:rPr>
              <a:t>sus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floreros </a:t>
            </a:r>
            <a:r>
              <a:rPr sz="2300" b="1" spc="75" dirty="0">
                <a:solidFill>
                  <a:srgbClr val="666666"/>
                </a:solidFill>
                <a:latin typeface="Calibri"/>
                <a:cs typeface="Calibri"/>
              </a:rPr>
              <a:t>sin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agua y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optar </a:t>
            </a:r>
            <a:r>
              <a:rPr sz="2300" b="1" spc="10" dirty="0">
                <a:solidFill>
                  <a:srgbClr val="666666"/>
                </a:solidFill>
                <a:latin typeface="Calibri"/>
                <a:cs typeface="Calibri"/>
              </a:rPr>
              <a:t>por </a:t>
            </a: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las </a:t>
            </a:r>
            <a:r>
              <a:rPr sz="2300" b="1" spc="69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macetas.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6666"/>
              </a:buClr>
              <a:buFont typeface="Calibri"/>
              <a:buChar char="-"/>
            </a:pPr>
            <a:endParaRPr sz="2400" dirty="0">
              <a:latin typeface="Times New Roman"/>
              <a:cs typeface="Times New Roman"/>
            </a:endParaRPr>
          </a:p>
          <a:p>
            <a:pPr marL="368935" marR="67945" indent="-356235" algn="just">
              <a:lnSpc>
                <a:spcPct val="100499"/>
              </a:lnSpc>
              <a:buChar char="-"/>
              <a:tabLst>
                <a:tab pos="369570" algn="l"/>
              </a:tabLst>
            </a:pPr>
            <a:r>
              <a:rPr sz="2300" spc="10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reforzaron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acciones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eliminación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y 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control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300" b="1" spc="-1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criaderos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649" y="749973"/>
            <a:ext cx="2319895" cy="191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649" y="2830694"/>
            <a:ext cx="2319895" cy="1911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514600" y="0"/>
            <a:ext cx="43434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223" y="1136058"/>
            <a:ext cx="78803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0" dirty="0">
                <a:solidFill>
                  <a:srgbClr val="666666"/>
                </a:solidFill>
                <a:latin typeface="Calibri"/>
                <a:cs typeface="Calibri"/>
              </a:rPr>
              <a:t>Antes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5258" y="1136058"/>
            <a:ext cx="109283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0" dirty="0">
                <a:solidFill>
                  <a:srgbClr val="666666"/>
                </a:solidFill>
                <a:latin typeface="Calibri"/>
                <a:cs typeface="Calibri"/>
              </a:rPr>
              <a:t>Durante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25" y="1136058"/>
            <a:ext cx="115316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65" dirty="0">
                <a:solidFill>
                  <a:srgbClr val="666666"/>
                </a:solidFill>
                <a:latin typeface="Calibri"/>
                <a:cs typeface="Calibri"/>
              </a:rPr>
              <a:t>Después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724" y="1743596"/>
            <a:ext cx="2593794" cy="214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8869" y="1743596"/>
            <a:ext cx="2749794" cy="218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9187" y="1743596"/>
            <a:ext cx="2680794" cy="2259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360" y="-1"/>
            <a:ext cx="7457440" cy="128271"/>
          </a:xfrm>
          <a:custGeom>
            <a:avLst/>
            <a:gdLst/>
            <a:ahLst/>
            <a:cxnLst/>
            <a:rect l="l" t="t" r="r" b="b"/>
            <a:pathLst>
              <a:path w="7533640" h="109220">
                <a:moveTo>
                  <a:pt x="7533584" y="108960"/>
                </a:moveTo>
                <a:lnTo>
                  <a:pt x="0" y="108960"/>
                </a:lnTo>
                <a:lnTo>
                  <a:pt x="8562" y="66548"/>
                </a:lnTo>
                <a:lnTo>
                  <a:pt x="31913" y="31913"/>
                </a:lnTo>
                <a:lnTo>
                  <a:pt x="66547" y="8562"/>
                </a:lnTo>
                <a:lnTo>
                  <a:pt x="108959" y="0"/>
                </a:lnTo>
                <a:lnTo>
                  <a:pt x="7424635" y="0"/>
                </a:lnTo>
                <a:lnTo>
                  <a:pt x="7466316" y="8294"/>
                </a:lnTo>
                <a:lnTo>
                  <a:pt x="7501659" y="31913"/>
                </a:lnTo>
                <a:lnTo>
                  <a:pt x="7525291" y="67263"/>
                </a:lnTo>
                <a:lnTo>
                  <a:pt x="7533584" y="108960"/>
                </a:lnTo>
                <a:close/>
              </a:path>
            </a:pathLst>
          </a:custGeom>
          <a:solidFill>
            <a:srgbClr val="3B7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0764" y="101066"/>
            <a:ext cx="845183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20" dirty="0">
                <a:solidFill>
                  <a:schemeClr val="tx1"/>
                </a:solidFill>
              </a:rPr>
              <a:t>COMPARATIVO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80" dirty="0">
                <a:solidFill>
                  <a:schemeClr val="tx1"/>
                </a:solidFill>
              </a:rPr>
              <a:t>CEMENTERIOS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ángulo redondeado 11"/>
          <p:cNvSpPr/>
          <p:nvPr/>
        </p:nvSpPr>
        <p:spPr>
          <a:xfrm>
            <a:off x="2185043" y="128712"/>
            <a:ext cx="4028440" cy="326298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387" y="135656"/>
            <a:ext cx="716216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2715">
              <a:lnSpc>
                <a:spcPct val="100000"/>
              </a:lnSpc>
            </a:pPr>
            <a:r>
              <a:rPr sz="2000" spc="65" dirty="0">
                <a:solidFill>
                  <a:schemeClr val="tx1"/>
                </a:solidFill>
              </a:rPr>
              <a:t>RESULTADOS </a:t>
            </a:r>
            <a:r>
              <a:rPr sz="2000" spc="50" dirty="0">
                <a:solidFill>
                  <a:schemeClr val="tx1"/>
                </a:solidFill>
              </a:rPr>
              <a:t>OBTENIDOS </a:t>
            </a:r>
            <a:r>
              <a:rPr sz="2000" spc="70" dirty="0">
                <a:solidFill>
                  <a:schemeClr val="tx1"/>
                </a:solidFill>
              </a:rPr>
              <a:t>DE </a:t>
            </a:r>
            <a:r>
              <a:rPr sz="2000" spc="20" dirty="0">
                <a:solidFill>
                  <a:schemeClr val="tx1"/>
                </a:solidFill>
              </a:rPr>
              <a:t>IMPACTO </a:t>
            </a:r>
            <a:r>
              <a:rPr sz="2000" spc="100" dirty="0">
                <a:solidFill>
                  <a:schemeClr val="tx1"/>
                </a:solidFill>
              </a:rPr>
              <a:t>EN </a:t>
            </a:r>
            <a:r>
              <a:rPr sz="2000" spc="60" dirty="0">
                <a:solidFill>
                  <a:schemeClr val="tx1"/>
                </a:solidFill>
              </a:rPr>
              <a:t>LOS </a:t>
            </a:r>
            <a:r>
              <a:rPr sz="2000" spc="70" dirty="0">
                <a:solidFill>
                  <a:schemeClr val="tx1"/>
                </a:solidFill>
              </a:rPr>
              <a:t>CEMENTERIOS  </a:t>
            </a:r>
            <a:r>
              <a:rPr sz="2000" spc="55" dirty="0">
                <a:solidFill>
                  <a:schemeClr val="tx1"/>
                </a:solidFill>
              </a:rPr>
              <a:t>MUNICIPALES DURANTE </a:t>
            </a:r>
            <a:r>
              <a:rPr sz="2000" spc="114" dirty="0">
                <a:solidFill>
                  <a:schemeClr val="tx1"/>
                </a:solidFill>
              </a:rPr>
              <a:t>EL </a:t>
            </a:r>
            <a:r>
              <a:rPr sz="2000" spc="45" dirty="0">
                <a:solidFill>
                  <a:schemeClr val="tx1"/>
                </a:solidFill>
              </a:rPr>
              <a:t>PERIODO </a:t>
            </a:r>
            <a:r>
              <a:rPr sz="2000" spc="-5" dirty="0">
                <a:solidFill>
                  <a:schemeClr val="tx1"/>
                </a:solidFill>
              </a:rPr>
              <a:t>MAYO </a:t>
            </a:r>
            <a:r>
              <a:rPr sz="2000" spc="229" dirty="0">
                <a:solidFill>
                  <a:schemeClr val="tx1"/>
                </a:solidFill>
              </a:rPr>
              <a:t>– </a:t>
            </a:r>
            <a:r>
              <a:rPr sz="2000" spc="55" dirty="0">
                <a:solidFill>
                  <a:schemeClr val="tx1"/>
                </a:solidFill>
              </a:rPr>
              <a:t>NOVIEMBRE</a:t>
            </a:r>
            <a:r>
              <a:rPr sz="2000" spc="-195" dirty="0">
                <a:solidFill>
                  <a:schemeClr val="tx1"/>
                </a:solidFill>
              </a:rPr>
              <a:t> </a:t>
            </a:r>
            <a:r>
              <a:rPr sz="2000" spc="105" dirty="0">
                <a:solidFill>
                  <a:schemeClr val="tx1"/>
                </a:solidFill>
              </a:rPr>
              <a:t>2016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83747"/>
            <a:ext cx="5348139" cy="3379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689" y="1151397"/>
            <a:ext cx="3601492" cy="2417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-76181" y="0"/>
            <a:ext cx="9143981" cy="209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 redondeado 6"/>
          <p:cNvSpPr/>
          <p:nvPr/>
        </p:nvSpPr>
        <p:spPr>
          <a:xfrm>
            <a:off x="914400" y="128711"/>
            <a:ext cx="7207152" cy="748785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367222" y="1581149"/>
            <a:ext cx="6257174" cy="2002698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bject 8"/>
          <p:cNvSpPr/>
          <p:nvPr/>
        </p:nvSpPr>
        <p:spPr>
          <a:xfrm>
            <a:off x="1610360" y="-1"/>
            <a:ext cx="7457440" cy="128271"/>
          </a:xfrm>
          <a:custGeom>
            <a:avLst/>
            <a:gdLst/>
            <a:ahLst/>
            <a:cxnLst/>
            <a:rect l="l" t="t" r="r" b="b"/>
            <a:pathLst>
              <a:path w="7533640" h="109220">
                <a:moveTo>
                  <a:pt x="7533584" y="108960"/>
                </a:moveTo>
                <a:lnTo>
                  <a:pt x="0" y="108960"/>
                </a:lnTo>
                <a:lnTo>
                  <a:pt x="8562" y="66548"/>
                </a:lnTo>
                <a:lnTo>
                  <a:pt x="31913" y="31913"/>
                </a:lnTo>
                <a:lnTo>
                  <a:pt x="66547" y="8562"/>
                </a:lnTo>
                <a:lnTo>
                  <a:pt x="108959" y="0"/>
                </a:lnTo>
                <a:lnTo>
                  <a:pt x="7424635" y="0"/>
                </a:lnTo>
                <a:lnTo>
                  <a:pt x="7466316" y="8294"/>
                </a:lnTo>
                <a:lnTo>
                  <a:pt x="7501659" y="31913"/>
                </a:lnTo>
                <a:lnTo>
                  <a:pt x="7525291" y="67263"/>
                </a:lnTo>
                <a:lnTo>
                  <a:pt x="7533584" y="108960"/>
                </a:lnTo>
                <a:close/>
              </a:path>
            </a:pathLst>
          </a:custGeom>
          <a:solidFill>
            <a:srgbClr val="3B7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81100" y="1885950"/>
            <a:ext cx="5181600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 algn="ctr">
              <a:lnSpc>
                <a:spcPct val="100000"/>
              </a:lnSpc>
            </a:pPr>
            <a:r>
              <a:rPr lang="es-MX" sz="3200" spc="20" dirty="0" smtClean="0">
                <a:solidFill>
                  <a:schemeClr val="tx1"/>
                </a:solidFill>
              </a:rPr>
              <a:t>PROGRAMA DE DESCACHARRIZACIÓN y PATIO LIMPIO</a:t>
            </a:r>
            <a:r>
              <a:rPr lang="es-MX" spc="20" dirty="0" smtClean="0">
                <a:solidFill>
                  <a:schemeClr val="tx1"/>
                </a:solidFill>
              </a:rPr>
              <a:t/>
            </a:r>
            <a:br>
              <a:rPr lang="es-MX" spc="20" dirty="0" smtClean="0">
                <a:solidFill>
                  <a:schemeClr val="tx1"/>
                </a:solidFill>
              </a:rPr>
            </a:br>
            <a:endParaRPr spc="8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6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678" y="949880"/>
            <a:ext cx="78803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0" dirty="0">
                <a:solidFill>
                  <a:srgbClr val="666666"/>
                </a:solidFill>
                <a:latin typeface="Calibri"/>
                <a:cs typeface="Calibri"/>
              </a:rPr>
              <a:t>Antes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0658" y="949880"/>
            <a:ext cx="109283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0" dirty="0">
                <a:solidFill>
                  <a:srgbClr val="666666"/>
                </a:solidFill>
                <a:latin typeface="Calibri"/>
                <a:cs typeface="Calibri"/>
              </a:rPr>
              <a:t>Durante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5325" y="949880"/>
            <a:ext cx="115316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65" dirty="0">
                <a:solidFill>
                  <a:srgbClr val="666666"/>
                </a:solidFill>
                <a:latin typeface="Calibri"/>
                <a:cs typeface="Calibri"/>
              </a:rPr>
              <a:t>Después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5331" y="99052"/>
            <a:ext cx="70567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9145" algn="l"/>
              </a:tabLst>
            </a:pPr>
            <a:r>
              <a:rPr spc="20" dirty="0">
                <a:solidFill>
                  <a:schemeClr val="tx1"/>
                </a:solidFill>
              </a:rPr>
              <a:t>COMPARATIVO	</a:t>
            </a:r>
            <a:r>
              <a:rPr spc="55" dirty="0">
                <a:solidFill>
                  <a:schemeClr val="tx1"/>
                </a:solidFill>
              </a:rPr>
              <a:t>DESCACHARRIZACIÓN </a:t>
            </a:r>
            <a:r>
              <a:rPr spc="85" dirty="0">
                <a:solidFill>
                  <a:schemeClr val="tx1"/>
                </a:solidFill>
              </a:rPr>
              <a:t>Y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55" dirty="0">
                <a:solidFill>
                  <a:schemeClr val="tx1"/>
                </a:solidFill>
              </a:rPr>
              <a:t>SANEAMIENTO</a:t>
            </a:r>
          </a:p>
        </p:txBody>
      </p:sp>
      <p:sp>
        <p:nvSpPr>
          <p:cNvPr id="7" name="object 7"/>
          <p:cNvSpPr/>
          <p:nvPr/>
        </p:nvSpPr>
        <p:spPr>
          <a:xfrm>
            <a:off x="167799" y="1640721"/>
            <a:ext cx="2869794" cy="2056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6643" y="1640724"/>
            <a:ext cx="2786094" cy="2056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62" y="1640796"/>
            <a:ext cx="2664294" cy="205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ángulo redondeado 11"/>
          <p:cNvSpPr/>
          <p:nvPr/>
        </p:nvSpPr>
        <p:spPr>
          <a:xfrm>
            <a:off x="1715330" y="128712"/>
            <a:ext cx="7056755" cy="324284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9413" y="128270"/>
            <a:ext cx="6084570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600"/>
              </a:lnSpc>
            </a:pPr>
            <a:r>
              <a:rPr sz="1600" b="1" spc="50" dirty="0">
                <a:latin typeface="Calibri"/>
                <a:cs typeface="Calibri"/>
              </a:rPr>
              <a:t>RESULTADOS </a:t>
            </a:r>
            <a:r>
              <a:rPr sz="1600" b="1" spc="40" dirty="0">
                <a:latin typeface="Calibri"/>
                <a:cs typeface="Calibri"/>
              </a:rPr>
              <a:t>OBTENIDOS DURANTE </a:t>
            </a:r>
            <a:r>
              <a:rPr sz="1600" b="1" spc="35" dirty="0">
                <a:latin typeface="Calibri"/>
                <a:cs typeface="Calibri"/>
              </a:rPr>
              <a:t>LA </a:t>
            </a:r>
            <a:r>
              <a:rPr sz="1600" b="1" spc="30" dirty="0">
                <a:latin typeface="Calibri"/>
                <a:cs typeface="Calibri"/>
              </a:rPr>
              <a:t>ELIMINACIÓN</a:t>
            </a:r>
            <a:r>
              <a:rPr sz="1600" b="1" spc="-220" dirty="0">
                <a:latin typeface="Calibri"/>
                <a:cs typeface="Calibri"/>
              </a:rPr>
              <a:t> </a:t>
            </a:r>
            <a:r>
              <a:rPr sz="1600" b="1" spc="55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45" dirty="0">
                <a:latin typeface="Calibri"/>
                <a:cs typeface="Calibri"/>
              </a:rPr>
              <a:t>CRIADEROS 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80" dirty="0">
                <a:latin typeface="Calibri"/>
                <a:cs typeface="Calibri"/>
              </a:rPr>
              <a:t>EN </a:t>
            </a:r>
            <a:r>
              <a:rPr sz="1600" b="1" spc="60" dirty="0">
                <a:latin typeface="Calibri"/>
                <a:cs typeface="Calibri"/>
              </a:rPr>
              <a:t>LAS </a:t>
            </a:r>
            <a:r>
              <a:rPr sz="1600" b="1" spc="25" dirty="0">
                <a:latin typeface="Calibri"/>
                <a:cs typeface="Calibri"/>
              </a:rPr>
              <a:t>COLONIAS </a:t>
            </a:r>
            <a:r>
              <a:rPr sz="1600" b="1" spc="65" dirty="0">
                <a:latin typeface="Calibri"/>
                <a:cs typeface="Calibri"/>
              </a:rPr>
              <a:t>DEL </a:t>
            </a:r>
            <a:r>
              <a:rPr sz="1600" b="1" spc="20" dirty="0">
                <a:latin typeface="Calibri"/>
                <a:cs typeface="Calibri"/>
              </a:rPr>
              <a:t>MUNICIPIO </a:t>
            </a:r>
            <a:r>
              <a:rPr sz="1600" b="1" spc="40" dirty="0">
                <a:latin typeface="Calibri"/>
                <a:cs typeface="Calibri"/>
              </a:rPr>
              <a:t>DURANTE </a:t>
            </a:r>
            <a:r>
              <a:rPr sz="1600" b="1" spc="90" dirty="0">
                <a:latin typeface="Calibri"/>
                <a:cs typeface="Calibri"/>
              </a:rPr>
              <a:t>EL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35" dirty="0">
                <a:latin typeface="Calibri"/>
                <a:cs typeface="Calibri"/>
              </a:rPr>
              <a:t>PERIODO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latin typeface="Calibri"/>
                <a:cs typeface="Calibri"/>
              </a:rPr>
              <a:t>MAYO </a:t>
            </a:r>
            <a:r>
              <a:rPr sz="1600" b="1" spc="185" dirty="0">
                <a:latin typeface="Calibri"/>
                <a:cs typeface="Calibri"/>
              </a:rPr>
              <a:t>–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spc="45" dirty="0">
                <a:latin typeface="Calibri"/>
                <a:cs typeface="Calibri"/>
              </a:rPr>
              <a:t>NOVIEMBRE </a:t>
            </a:r>
            <a:r>
              <a:rPr sz="1600" b="1" spc="85" dirty="0">
                <a:latin typeface="Calibri"/>
                <a:cs typeface="Calibri"/>
              </a:rPr>
              <a:t>2016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49" y="1224297"/>
            <a:ext cx="5113489" cy="3572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2363" y="1108672"/>
            <a:ext cx="2745294" cy="3041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ángulo redondeado 8"/>
          <p:cNvSpPr/>
          <p:nvPr/>
        </p:nvSpPr>
        <p:spPr>
          <a:xfrm>
            <a:off x="1463232" y="128711"/>
            <a:ext cx="6232968" cy="748785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570017" y="76835"/>
            <a:ext cx="8003964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7120" marR="5080" indent="-1036319">
              <a:lnSpc>
                <a:spcPts val="2850"/>
              </a:lnSpc>
            </a:pPr>
            <a:r>
              <a:rPr spc="25" dirty="0">
                <a:solidFill>
                  <a:schemeClr val="tx1"/>
                </a:solidFill>
              </a:rPr>
              <a:t>IMPACTO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EN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LA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45" dirty="0">
                <a:solidFill>
                  <a:schemeClr val="tx1"/>
                </a:solidFill>
              </a:rPr>
              <a:t>ELIMINACIÓN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85" dirty="0">
                <a:solidFill>
                  <a:schemeClr val="tx1"/>
                </a:solidFill>
              </a:rPr>
              <a:t>DE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60" dirty="0">
                <a:solidFill>
                  <a:schemeClr val="tx1"/>
                </a:solidFill>
              </a:rPr>
              <a:t>CRIADEROS,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EN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40" dirty="0">
                <a:solidFill>
                  <a:schemeClr val="tx1"/>
                </a:solidFill>
              </a:rPr>
              <a:t>COLONIAS  </a:t>
            </a:r>
            <a:r>
              <a:rPr spc="85" dirty="0">
                <a:solidFill>
                  <a:schemeClr val="tx1"/>
                </a:solidFill>
              </a:rPr>
              <a:t>REPETIDORAS </a:t>
            </a:r>
            <a:r>
              <a:rPr spc="15" dirty="0">
                <a:solidFill>
                  <a:schemeClr val="tx1"/>
                </a:solidFill>
              </a:rPr>
              <a:t>CON </a:t>
            </a:r>
            <a:r>
              <a:rPr spc="45" dirty="0">
                <a:solidFill>
                  <a:schemeClr val="tx1"/>
                </a:solidFill>
              </a:rPr>
              <a:t>OVITRAMPAS</a:t>
            </a:r>
            <a:r>
              <a:rPr spc="-150" dirty="0">
                <a:solidFill>
                  <a:schemeClr val="tx1"/>
                </a:solidFill>
              </a:rPr>
              <a:t> </a:t>
            </a:r>
            <a:r>
              <a:rPr spc="65" dirty="0">
                <a:solidFill>
                  <a:schemeClr val="tx1"/>
                </a:solidFill>
              </a:rPr>
              <a:t>POSITIVAS</a:t>
            </a:r>
          </a:p>
        </p:txBody>
      </p:sp>
      <p:sp>
        <p:nvSpPr>
          <p:cNvPr id="4" name="object 4"/>
          <p:cNvSpPr/>
          <p:nvPr/>
        </p:nvSpPr>
        <p:spPr>
          <a:xfrm>
            <a:off x="115299" y="1311372"/>
            <a:ext cx="3981559" cy="2238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0941" y="1311372"/>
            <a:ext cx="4552265" cy="2238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0" marR="5080" indent="-1994535">
              <a:lnSpc>
                <a:spcPct val="100699"/>
              </a:lnSpc>
            </a:pPr>
            <a:r>
              <a:rPr spc="30" dirty="0"/>
              <a:t>Total </a:t>
            </a:r>
            <a:r>
              <a:rPr spc="15" dirty="0"/>
              <a:t>de </a:t>
            </a:r>
            <a:r>
              <a:rPr spc="35" dirty="0"/>
              <a:t>huevecillos </a:t>
            </a:r>
            <a:r>
              <a:rPr spc="10" dirty="0"/>
              <a:t>por </a:t>
            </a:r>
            <a:r>
              <a:rPr spc="45" dirty="0"/>
              <a:t>semana </a:t>
            </a:r>
            <a:r>
              <a:rPr spc="25" dirty="0"/>
              <a:t>epidemiológica </a:t>
            </a:r>
            <a:r>
              <a:rPr spc="40" dirty="0"/>
              <a:t>antes, </a:t>
            </a:r>
            <a:r>
              <a:rPr spc="25" dirty="0"/>
              <a:t>durante </a:t>
            </a:r>
            <a:r>
              <a:rPr spc="45" dirty="0"/>
              <a:t>y </a:t>
            </a:r>
            <a:r>
              <a:rPr spc="50" dirty="0"/>
              <a:t>después </a:t>
            </a:r>
            <a:r>
              <a:rPr spc="15" dirty="0"/>
              <a:t>de</a:t>
            </a:r>
            <a:r>
              <a:rPr spc="-85" dirty="0"/>
              <a:t> </a:t>
            </a:r>
            <a:r>
              <a:rPr spc="35" dirty="0"/>
              <a:t>la  </a:t>
            </a:r>
            <a:r>
              <a:rPr spc="25" dirty="0"/>
              <a:t>eliminación </a:t>
            </a:r>
            <a:r>
              <a:rPr spc="15" dirty="0"/>
              <a:t>de </a:t>
            </a:r>
            <a:r>
              <a:rPr spc="35" dirty="0"/>
              <a:t>criaderos </a:t>
            </a:r>
            <a:r>
              <a:rPr spc="10" dirty="0"/>
              <a:t>por </a:t>
            </a:r>
            <a:r>
              <a:rPr spc="35" dirty="0"/>
              <a:t>la</a:t>
            </a:r>
            <a:r>
              <a:rPr spc="-204" dirty="0"/>
              <a:t> </a:t>
            </a:r>
            <a:r>
              <a:rPr spc="15" dirty="0"/>
              <a:t>colonia.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ángulo redondeado 8"/>
          <p:cNvSpPr/>
          <p:nvPr/>
        </p:nvSpPr>
        <p:spPr>
          <a:xfrm>
            <a:off x="570017" y="128711"/>
            <a:ext cx="8003964" cy="748785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0" marR="5080" indent="-1994535">
              <a:lnSpc>
                <a:spcPct val="100699"/>
              </a:lnSpc>
            </a:pPr>
            <a:r>
              <a:rPr spc="30" dirty="0"/>
              <a:t>Total </a:t>
            </a:r>
            <a:r>
              <a:rPr spc="15" dirty="0"/>
              <a:t>de </a:t>
            </a:r>
            <a:r>
              <a:rPr spc="35" dirty="0"/>
              <a:t>huevecillos </a:t>
            </a:r>
            <a:r>
              <a:rPr spc="10" dirty="0"/>
              <a:t>por </a:t>
            </a:r>
            <a:r>
              <a:rPr spc="45" dirty="0"/>
              <a:t>semana </a:t>
            </a:r>
            <a:r>
              <a:rPr spc="25" dirty="0"/>
              <a:t>epidemiológica </a:t>
            </a:r>
            <a:r>
              <a:rPr spc="40" dirty="0"/>
              <a:t>antes, </a:t>
            </a:r>
            <a:r>
              <a:rPr spc="25" dirty="0"/>
              <a:t>durante </a:t>
            </a:r>
            <a:r>
              <a:rPr spc="45" dirty="0"/>
              <a:t>y </a:t>
            </a:r>
            <a:r>
              <a:rPr spc="50" dirty="0"/>
              <a:t>después </a:t>
            </a:r>
            <a:r>
              <a:rPr spc="15" dirty="0"/>
              <a:t>de</a:t>
            </a:r>
            <a:r>
              <a:rPr spc="-85" dirty="0"/>
              <a:t> </a:t>
            </a:r>
            <a:r>
              <a:rPr spc="35" dirty="0"/>
              <a:t>la  </a:t>
            </a:r>
            <a:r>
              <a:rPr spc="25" dirty="0"/>
              <a:t>eliminación </a:t>
            </a:r>
            <a:r>
              <a:rPr spc="15" dirty="0"/>
              <a:t>de </a:t>
            </a:r>
            <a:r>
              <a:rPr spc="35" dirty="0"/>
              <a:t>criaderos </a:t>
            </a:r>
            <a:r>
              <a:rPr spc="10" dirty="0"/>
              <a:t>por </a:t>
            </a:r>
            <a:r>
              <a:rPr spc="35" dirty="0"/>
              <a:t>la</a:t>
            </a:r>
            <a:r>
              <a:rPr spc="-204" dirty="0"/>
              <a:t> </a:t>
            </a:r>
            <a:r>
              <a:rPr spc="15" dirty="0"/>
              <a:t>colonia.</a:t>
            </a:r>
          </a:p>
        </p:txBody>
      </p:sp>
      <p:sp>
        <p:nvSpPr>
          <p:cNvPr id="3" name="object 3"/>
          <p:cNvSpPr/>
          <p:nvPr/>
        </p:nvSpPr>
        <p:spPr>
          <a:xfrm>
            <a:off x="286299" y="1108672"/>
            <a:ext cx="3752842" cy="2381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841" y="1108672"/>
            <a:ext cx="4362441" cy="2381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570017" y="76835"/>
            <a:ext cx="8003964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7120" marR="5080" indent="-1036319">
              <a:lnSpc>
                <a:spcPts val="2850"/>
              </a:lnSpc>
            </a:pPr>
            <a:r>
              <a:rPr spc="25" dirty="0">
                <a:solidFill>
                  <a:schemeClr val="tx1"/>
                </a:solidFill>
              </a:rPr>
              <a:t>IMPACTO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EN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LA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45" dirty="0">
                <a:solidFill>
                  <a:schemeClr val="tx1"/>
                </a:solidFill>
              </a:rPr>
              <a:t>ELIMINACIÓN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85" dirty="0">
                <a:solidFill>
                  <a:schemeClr val="tx1"/>
                </a:solidFill>
              </a:rPr>
              <a:t>DE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60" dirty="0">
                <a:solidFill>
                  <a:schemeClr val="tx1"/>
                </a:solidFill>
              </a:rPr>
              <a:t>CRIADEROS,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EN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40" dirty="0">
                <a:solidFill>
                  <a:schemeClr val="tx1"/>
                </a:solidFill>
              </a:rPr>
              <a:t>COLONIAS  </a:t>
            </a:r>
            <a:r>
              <a:rPr spc="85" dirty="0">
                <a:solidFill>
                  <a:schemeClr val="tx1"/>
                </a:solidFill>
              </a:rPr>
              <a:t>REPETIDORAS </a:t>
            </a:r>
            <a:r>
              <a:rPr spc="15" dirty="0">
                <a:solidFill>
                  <a:schemeClr val="tx1"/>
                </a:solidFill>
              </a:rPr>
              <a:t>CON </a:t>
            </a:r>
            <a:r>
              <a:rPr spc="45" dirty="0">
                <a:solidFill>
                  <a:schemeClr val="tx1"/>
                </a:solidFill>
              </a:rPr>
              <a:t>OVITRAMPAS</a:t>
            </a:r>
            <a:r>
              <a:rPr spc="-150" dirty="0">
                <a:solidFill>
                  <a:schemeClr val="tx1"/>
                </a:solidFill>
              </a:rPr>
              <a:t> </a:t>
            </a:r>
            <a:r>
              <a:rPr spc="65" dirty="0">
                <a:solidFill>
                  <a:schemeClr val="tx1"/>
                </a:solidFill>
              </a:rPr>
              <a:t>POSITIVAS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ángulo redondeado 8"/>
          <p:cNvSpPr/>
          <p:nvPr/>
        </p:nvSpPr>
        <p:spPr>
          <a:xfrm>
            <a:off x="570017" y="128711"/>
            <a:ext cx="8003964" cy="748785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0764" y="101066"/>
            <a:ext cx="845183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25" dirty="0">
                <a:solidFill>
                  <a:schemeClr val="tx1"/>
                </a:solidFill>
              </a:rPr>
              <a:t>IMPACTO </a:t>
            </a:r>
            <a:r>
              <a:rPr spc="114" dirty="0">
                <a:solidFill>
                  <a:schemeClr val="tx1"/>
                </a:solidFill>
              </a:rPr>
              <a:t>EN </a:t>
            </a:r>
            <a:r>
              <a:rPr spc="85" dirty="0">
                <a:solidFill>
                  <a:schemeClr val="tx1"/>
                </a:solidFill>
              </a:rPr>
              <a:t>LAS</a:t>
            </a:r>
            <a:r>
              <a:rPr spc="-265" dirty="0">
                <a:solidFill>
                  <a:schemeClr val="tx1"/>
                </a:solidFill>
              </a:rPr>
              <a:t> </a:t>
            </a:r>
            <a:r>
              <a:rPr spc="55" dirty="0">
                <a:solidFill>
                  <a:schemeClr val="tx1"/>
                </a:solidFill>
              </a:rPr>
              <a:t>OVIPOSTURAS</a:t>
            </a:r>
          </a:p>
        </p:txBody>
      </p:sp>
      <p:sp>
        <p:nvSpPr>
          <p:cNvPr id="4" name="object 4"/>
          <p:cNvSpPr/>
          <p:nvPr/>
        </p:nvSpPr>
        <p:spPr>
          <a:xfrm>
            <a:off x="401199" y="779798"/>
            <a:ext cx="2267585" cy="383540"/>
          </a:xfrm>
          <a:custGeom>
            <a:avLst/>
            <a:gdLst/>
            <a:ahLst/>
            <a:cxnLst/>
            <a:rect l="l" t="t" r="r" b="b"/>
            <a:pathLst>
              <a:path w="2267585" h="383540">
                <a:moveTo>
                  <a:pt x="0" y="0"/>
                </a:moveTo>
                <a:lnTo>
                  <a:pt x="2267370" y="0"/>
                </a:lnTo>
                <a:lnTo>
                  <a:pt x="2267370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8569" y="779798"/>
            <a:ext cx="760095" cy="383540"/>
          </a:xfrm>
          <a:custGeom>
            <a:avLst/>
            <a:gdLst/>
            <a:ahLst/>
            <a:cxnLst/>
            <a:rect l="l" t="t" r="r" b="b"/>
            <a:pathLst>
              <a:path w="760095" h="383540">
                <a:moveTo>
                  <a:pt x="0" y="0"/>
                </a:moveTo>
                <a:lnTo>
                  <a:pt x="759523" y="0"/>
                </a:lnTo>
                <a:lnTo>
                  <a:pt x="759523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8093" y="779798"/>
            <a:ext cx="982980" cy="383540"/>
          </a:xfrm>
          <a:custGeom>
            <a:avLst/>
            <a:gdLst/>
            <a:ahLst/>
            <a:cxnLst/>
            <a:rect l="l" t="t" r="r" b="b"/>
            <a:pathLst>
              <a:path w="982979" h="383540">
                <a:moveTo>
                  <a:pt x="0" y="0"/>
                </a:moveTo>
                <a:lnTo>
                  <a:pt x="982748" y="0"/>
                </a:lnTo>
                <a:lnTo>
                  <a:pt x="982748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0841" y="779798"/>
            <a:ext cx="982980" cy="383540"/>
          </a:xfrm>
          <a:custGeom>
            <a:avLst/>
            <a:gdLst/>
            <a:ahLst/>
            <a:cxnLst/>
            <a:rect l="l" t="t" r="r" b="b"/>
            <a:pathLst>
              <a:path w="982979" h="383540">
                <a:moveTo>
                  <a:pt x="0" y="0"/>
                </a:moveTo>
                <a:lnTo>
                  <a:pt x="982748" y="0"/>
                </a:lnTo>
                <a:lnTo>
                  <a:pt x="982748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3588" y="779798"/>
            <a:ext cx="982980" cy="383540"/>
          </a:xfrm>
          <a:custGeom>
            <a:avLst/>
            <a:gdLst/>
            <a:ahLst/>
            <a:cxnLst/>
            <a:rect l="l" t="t" r="r" b="b"/>
            <a:pathLst>
              <a:path w="982979" h="383540">
                <a:moveTo>
                  <a:pt x="0" y="0"/>
                </a:moveTo>
                <a:lnTo>
                  <a:pt x="982748" y="0"/>
                </a:lnTo>
                <a:lnTo>
                  <a:pt x="982748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6337" y="779798"/>
            <a:ext cx="982980" cy="383540"/>
          </a:xfrm>
          <a:custGeom>
            <a:avLst/>
            <a:gdLst/>
            <a:ahLst/>
            <a:cxnLst/>
            <a:rect l="l" t="t" r="r" b="b"/>
            <a:pathLst>
              <a:path w="982979" h="383540">
                <a:moveTo>
                  <a:pt x="0" y="0"/>
                </a:moveTo>
                <a:lnTo>
                  <a:pt x="982748" y="0"/>
                </a:lnTo>
                <a:lnTo>
                  <a:pt x="982748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9084" y="779798"/>
            <a:ext cx="982980" cy="383540"/>
          </a:xfrm>
          <a:custGeom>
            <a:avLst/>
            <a:gdLst/>
            <a:ahLst/>
            <a:cxnLst/>
            <a:rect l="l" t="t" r="r" b="b"/>
            <a:pathLst>
              <a:path w="982979" h="383540">
                <a:moveTo>
                  <a:pt x="0" y="0"/>
                </a:moveTo>
                <a:lnTo>
                  <a:pt x="982748" y="0"/>
                </a:lnTo>
                <a:lnTo>
                  <a:pt x="982748" y="383074"/>
                </a:lnTo>
                <a:lnTo>
                  <a:pt x="0" y="383074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057" y="914872"/>
            <a:ext cx="696628" cy="1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4822" y="914872"/>
            <a:ext cx="196215" cy="143510"/>
          </a:xfrm>
          <a:custGeom>
            <a:avLst/>
            <a:gdLst/>
            <a:ahLst/>
            <a:cxnLst/>
            <a:rect l="l" t="t" r="r" b="b"/>
            <a:pathLst>
              <a:path w="196214" h="143509">
                <a:moveTo>
                  <a:pt x="2931" y="43060"/>
                </a:moveTo>
                <a:lnTo>
                  <a:pt x="0" y="29170"/>
                </a:lnTo>
                <a:lnTo>
                  <a:pt x="153" y="27483"/>
                </a:lnTo>
                <a:lnTo>
                  <a:pt x="33540" y="2976"/>
                </a:lnTo>
                <a:lnTo>
                  <a:pt x="33937" y="2678"/>
                </a:lnTo>
                <a:lnTo>
                  <a:pt x="40386" y="1636"/>
                </a:lnTo>
                <a:lnTo>
                  <a:pt x="41776" y="1537"/>
                </a:lnTo>
                <a:lnTo>
                  <a:pt x="48423" y="1487"/>
                </a:lnTo>
                <a:lnTo>
                  <a:pt x="50605" y="1586"/>
                </a:lnTo>
                <a:lnTo>
                  <a:pt x="52292" y="1785"/>
                </a:lnTo>
                <a:lnTo>
                  <a:pt x="53979" y="1884"/>
                </a:lnTo>
                <a:lnTo>
                  <a:pt x="55219" y="2083"/>
                </a:lnTo>
                <a:lnTo>
                  <a:pt x="56014" y="2381"/>
                </a:lnTo>
                <a:lnTo>
                  <a:pt x="56906" y="2579"/>
                </a:lnTo>
                <a:lnTo>
                  <a:pt x="57501" y="2877"/>
                </a:lnTo>
                <a:lnTo>
                  <a:pt x="58097" y="3670"/>
                </a:lnTo>
                <a:lnTo>
                  <a:pt x="58245" y="4216"/>
                </a:lnTo>
                <a:lnTo>
                  <a:pt x="58245" y="29170"/>
                </a:lnTo>
                <a:lnTo>
                  <a:pt x="30266" y="29170"/>
                </a:lnTo>
                <a:lnTo>
                  <a:pt x="7942" y="41522"/>
                </a:lnTo>
                <a:lnTo>
                  <a:pt x="6354" y="42217"/>
                </a:lnTo>
                <a:lnTo>
                  <a:pt x="5015" y="42663"/>
                </a:lnTo>
                <a:lnTo>
                  <a:pt x="2931" y="43060"/>
                </a:lnTo>
                <a:close/>
              </a:path>
              <a:path w="196214" h="143509">
                <a:moveTo>
                  <a:pt x="58245" y="119210"/>
                </a:moveTo>
                <a:lnTo>
                  <a:pt x="30266" y="119210"/>
                </a:lnTo>
                <a:lnTo>
                  <a:pt x="30266" y="29170"/>
                </a:lnTo>
                <a:lnTo>
                  <a:pt x="58245" y="29170"/>
                </a:lnTo>
                <a:lnTo>
                  <a:pt x="58245" y="119210"/>
                </a:lnTo>
                <a:close/>
              </a:path>
              <a:path w="196214" h="143509">
                <a:moveTo>
                  <a:pt x="81462" y="140939"/>
                </a:moveTo>
                <a:lnTo>
                  <a:pt x="3923" y="140939"/>
                </a:lnTo>
                <a:lnTo>
                  <a:pt x="3378" y="140790"/>
                </a:lnTo>
                <a:lnTo>
                  <a:pt x="401" y="126404"/>
                </a:lnTo>
                <a:lnTo>
                  <a:pt x="500" y="125015"/>
                </a:lnTo>
                <a:lnTo>
                  <a:pt x="699" y="123625"/>
                </a:lnTo>
                <a:lnTo>
                  <a:pt x="996" y="122535"/>
                </a:lnTo>
                <a:lnTo>
                  <a:pt x="1393" y="121740"/>
                </a:lnTo>
                <a:lnTo>
                  <a:pt x="1790" y="120848"/>
                </a:lnTo>
                <a:lnTo>
                  <a:pt x="2236" y="120203"/>
                </a:lnTo>
                <a:lnTo>
                  <a:pt x="3229" y="119408"/>
                </a:lnTo>
                <a:lnTo>
                  <a:pt x="3824" y="119210"/>
                </a:lnTo>
                <a:lnTo>
                  <a:pt x="81462" y="119210"/>
                </a:lnTo>
                <a:lnTo>
                  <a:pt x="82008" y="119408"/>
                </a:lnTo>
                <a:lnTo>
                  <a:pt x="82504" y="119806"/>
                </a:lnTo>
                <a:lnTo>
                  <a:pt x="83100" y="120203"/>
                </a:lnTo>
                <a:lnTo>
                  <a:pt x="83596" y="120848"/>
                </a:lnTo>
                <a:lnTo>
                  <a:pt x="83993" y="121740"/>
                </a:lnTo>
                <a:lnTo>
                  <a:pt x="84389" y="122535"/>
                </a:lnTo>
                <a:lnTo>
                  <a:pt x="84688" y="123625"/>
                </a:lnTo>
                <a:lnTo>
                  <a:pt x="85084" y="126404"/>
                </a:lnTo>
                <a:lnTo>
                  <a:pt x="85184" y="128140"/>
                </a:lnTo>
                <a:lnTo>
                  <a:pt x="85184" y="132208"/>
                </a:lnTo>
                <a:lnTo>
                  <a:pt x="85034" y="133895"/>
                </a:lnTo>
                <a:lnTo>
                  <a:pt x="84737" y="135284"/>
                </a:lnTo>
                <a:lnTo>
                  <a:pt x="84538" y="136673"/>
                </a:lnTo>
                <a:lnTo>
                  <a:pt x="82008" y="140790"/>
                </a:lnTo>
                <a:lnTo>
                  <a:pt x="81462" y="140939"/>
                </a:lnTo>
                <a:close/>
              </a:path>
              <a:path w="196214" h="143509">
                <a:moveTo>
                  <a:pt x="147033" y="89742"/>
                </a:moveTo>
                <a:lnTo>
                  <a:pt x="133638" y="89742"/>
                </a:lnTo>
                <a:lnTo>
                  <a:pt x="127388" y="88800"/>
                </a:lnTo>
                <a:lnTo>
                  <a:pt x="101244" y="60076"/>
                </a:lnTo>
                <a:lnTo>
                  <a:pt x="100500" y="54173"/>
                </a:lnTo>
                <a:lnTo>
                  <a:pt x="100500" y="40778"/>
                </a:lnTo>
                <a:lnTo>
                  <a:pt x="101541" y="34428"/>
                </a:lnTo>
                <a:lnTo>
                  <a:pt x="105708" y="22720"/>
                </a:lnTo>
                <a:lnTo>
                  <a:pt x="108784" y="17709"/>
                </a:lnTo>
                <a:lnTo>
                  <a:pt x="112852" y="13542"/>
                </a:lnTo>
                <a:lnTo>
                  <a:pt x="116920" y="9276"/>
                </a:lnTo>
                <a:lnTo>
                  <a:pt x="121981" y="5953"/>
                </a:lnTo>
                <a:lnTo>
                  <a:pt x="134085" y="1190"/>
                </a:lnTo>
                <a:lnTo>
                  <a:pt x="141130" y="0"/>
                </a:lnTo>
                <a:lnTo>
                  <a:pt x="155516" y="0"/>
                </a:lnTo>
                <a:lnTo>
                  <a:pt x="161072" y="793"/>
                </a:lnTo>
                <a:lnTo>
                  <a:pt x="165835" y="2381"/>
                </a:lnTo>
                <a:lnTo>
                  <a:pt x="170696" y="3869"/>
                </a:lnTo>
                <a:lnTo>
                  <a:pt x="174863" y="6002"/>
                </a:lnTo>
                <a:lnTo>
                  <a:pt x="181809" y="11558"/>
                </a:lnTo>
                <a:lnTo>
                  <a:pt x="184686" y="14932"/>
                </a:lnTo>
                <a:lnTo>
                  <a:pt x="186969" y="18900"/>
                </a:lnTo>
                <a:lnTo>
                  <a:pt x="188709" y="21728"/>
                </a:lnTo>
                <a:lnTo>
                  <a:pt x="144304" y="21728"/>
                </a:lnTo>
                <a:lnTo>
                  <a:pt x="141377" y="22323"/>
                </a:lnTo>
                <a:lnTo>
                  <a:pt x="138897" y="23514"/>
                </a:lnTo>
                <a:lnTo>
                  <a:pt x="136516" y="24605"/>
                </a:lnTo>
                <a:lnTo>
                  <a:pt x="134532" y="26243"/>
                </a:lnTo>
                <a:lnTo>
                  <a:pt x="132944" y="28425"/>
                </a:lnTo>
                <a:lnTo>
                  <a:pt x="131356" y="30509"/>
                </a:lnTo>
                <a:lnTo>
                  <a:pt x="130166" y="33039"/>
                </a:lnTo>
                <a:lnTo>
                  <a:pt x="129372" y="36015"/>
                </a:lnTo>
                <a:lnTo>
                  <a:pt x="128579" y="38893"/>
                </a:lnTo>
                <a:lnTo>
                  <a:pt x="128181" y="42117"/>
                </a:lnTo>
                <a:lnTo>
                  <a:pt x="128181" y="49460"/>
                </a:lnTo>
                <a:lnTo>
                  <a:pt x="143262" y="68460"/>
                </a:lnTo>
                <a:lnTo>
                  <a:pt x="196047" y="68460"/>
                </a:lnTo>
                <a:lnTo>
                  <a:pt x="196047" y="71040"/>
                </a:lnTo>
                <a:lnTo>
                  <a:pt x="195750" y="76844"/>
                </a:lnTo>
                <a:lnTo>
                  <a:pt x="195228" y="82152"/>
                </a:lnTo>
                <a:lnTo>
                  <a:pt x="168811" y="82152"/>
                </a:lnTo>
                <a:lnTo>
                  <a:pt x="165537" y="84236"/>
                </a:lnTo>
                <a:lnTo>
                  <a:pt x="161568" y="86022"/>
                </a:lnTo>
                <a:lnTo>
                  <a:pt x="152342" y="88998"/>
                </a:lnTo>
                <a:lnTo>
                  <a:pt x="147033" y="89742"/>
                </a:lnTo>
                <a:close/>
              </a:path>
              <a:path w="196214" h="143509">
                <a:moveTo>
                  <a:pt x="196047" y="68460"/>
                </a:moveTo>
                <a:lnTo>
                  <a:pt x="150803" y="68460"/>
                </a:lnTo>
                <a:lnTo>
                  <a:pt x="154723" y="67865"/>
                </a:lnTo>
                <a:lnTo>
                  <a:pt x="158394" y="66674"/>
                </a:lnTo>
                <a:lnTo>
                  <a:pt x="162065" y="65385"/>
                </a:lnTo>
                <a:lnTo>
                  <a:pt x="165338" y="63698"/>
                </a:lnTo>
                <a:lnTo>
                  <a:pt x="168216" y="61614"/>
                </a:lnTo>
                <a:lnTo>
                  <a:pt x="168133" y="52783"/>
                </a:lnTo>
                <a:lnTo>
                  <a:pt x="156608" y="23662"/>
                </a:lnTo>
                <a:lnTo>
                  <a:pt x="154027" y="22373"/>
                </a:lnTo>
                <a:lnTo>
                  <a:pt x="151051" y="21728"/>
                </a:lnTo>
                <a:lnTo>
                  <a:pt x="188709" y="21728"/>
                </a:lnTo>
                <a:lnTo>
                  <a:pt x="189350" y="22770"/>
                </a:lnTo>
                <a:lnTo>
                  <a:pt x="191185" y="27135"/>
                </a:lnTo>
                <a:lnTo>
                  <a:pt x="192475" y="31997"/>
                </a:lnTo>
                <a:lnTo>
                  <a:pt x="193864" y="36859"/>
                </a:lnTo>
                <a:lnTo>
                  <a:pt x="194807" y="42117"/>
                </a:lnTo>
                <a:lnTo>
                  <a:pt x="195743" y="52783"/>
                </a:lnTo>
                <a:lnTo>
                  <a:pt x="195831" y="54173"/>
                </a:lnTo>
                <a:lnTo>
                  <a:pt x="196014" y="58538"/>
                </a:lnTo>
                <a:lnTo>
                  <a:pt x="196047" y="68460"/>
                </a:lnTo>
                <a:close/>
              </a:path>
              <a:path w="196214" h="143509">
                <a:moveTo>
                  <a:pt x="182847" y="121740"/>
                </a:moveTo>
                <a:lnTo>
                  <a:pt x="141874" y="121740"/>
                </a:lnTo>
                <a:lnTo>
                  <a:pt x="146884" y="120649"/>
                </a:lnTo>
                <a:lnTo>
                  <a:pt x="150952" y="118466"/>
                </a:lnTo>
                <a:lnTo>
                  <a:pt x="166728" y="97184"/>
                </a:lnTo>
                <a:lnTo>
                  <a:pt x="168018" y="92421"/>
                </a:lnTo>
                <a:lnTo>
                  <a:pt x="168698" y="87510"/>
                </a:lnTo>
                <a:lnTo>
                  <a:pt x="168721" y="86915"/>
                </a:lnTo>
                <a:lnTo>
                  <a:pt x="168811" y="82152"/>
                </a:lnTo>
                <a:lnTo>
                  <a:pt x="195228" y="82152"/>
                </a:lnTo>
                <a:lnTo>
                  <a:pt x="194649" y="88998"/>
                </a:lnTo>
                <a:lnTo>
                  <a:pt x="193567" y="94852"/>
                </a:lnTo>
                <a:lnTo>
                  <a:pt x="191880" y="100607"/>
                </a:lnTo>
                <a:lnTo>
                  <a:pt x="190292" y="106361"/>
                </a:lnTo>
                <a:lnTo>
                  <a:pt x="188110" y="111868"/>
                </a:lnTo>
                <a:lnTo>
                  <a:pt x="185251" y="117276"/>
                </a:lnTo>
                <a:lnTo>
                  <a:pt x="182847" y="121740"/>
                </a:lnTo>
                <a:close/>
              </a:path>
              <a:path w="196214" h="143509">
                <a:moveTo>
                  <a:pt x="144205" y="143470"/>
                </a:moveTo>
                <a:lnTo>
                  <a:pt x="132497" y="143470"/>
                </a:lnTo>
                <a:lnTo>
                  <a:pt x="129471" y="143221"/>
                </a:lnTo>
                <a:lnTo>
                  <a:pt x="126396" y="142725"/>
                </a:lnTo>
                <a:lnTo>
                  <a:pt x="123320" y="142328"/>
                </a:lnTo>
                <a:lnTo>
                  <a:pt x="120541" y="141783"/>
                </a:lnTo>
                <a:lnTo>
                  <a:pt x="118061" y="141088"/>
                </a:lnTo>
                <a:lnTo>
                  <a:pt x="115581" y="140493"/>
                </a:lnTo>
                <a:lnTo>
                  <a:pt x="105749" y="130818"/>
                </a:lnTo>
                <a:lnTo>
                  <a:pt x="105758" y="123427"/>
                </a:lnTo>
                <a:lnTo>
                  <a:pt x="107644" y="117276"/>
                </a:lnTo>
                <a:lnTo>
                  <a:pt x="108139" y="116978"/>
                </a:lnTo>
                <a:lnTo>
                  <a:pt x="108685" y="116829"/>
                </a:lnTo>
                <a:lnTo>
                  <a:pt x="110174" y="116829"/>
                </a:lnTo>
                <a:lnTo>
                  <a:pt x="111414" y="117077"/>
                </a:lnTo>
                <a:lnTo>
                  <a:pt x="118656" y="119359"/>
                </a:lnTo>
                <a:lnTo>
                  <a:pt x="120939" y="119954"/>
                </a:lnTo>
                <a:lnTo>
                  <a:pt x="123468" y="120500"/>
                </a:lnTo>
                <a:lnTo>
                  <a:pt x="129124" y="121493"/>
                </a:lnTo>
                <a:lnTo>
                  <a:pt x="132349" y="121740"/>
                </a:lnTo>
                <a:lnTo>
                  <a:pt x="182847" y="121740"/>
                </a:lnTo>
                <a:lnTo>
                  <a:pt x="182553" y="122286"/>
                </a:lnTo>
                <a:lnTo>
                  <a:pt x="151746" y="142328"/>
                </a:lnTo>
                <a:lnTo>
                  <a:pt x="144205" y="14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9523" y="914872"/>
            <a:ext cx="201930" cy="143510"/>
          </a:xfrm>
          <a:custGeom>
            <a:avLst/>
            <a:gdLst/>
            <a:ahLst/>
            <a:cxnLst/>
            <a:rect l="l" t="t" r="r" b="b"/>
            <a:pathLst>
              <a:path w="201929" h="143509">
                <a:moveTo>
                  <a:pt x="7241" y="35867"/>
                </a:moveTo>
                <a:lnTo>
                  <a:pt x="5654" y="35867"/>
                </a:lnTo>
                <a:lnTo>
                  <a:pt x="5059" y="35669"/>
                </a:lnTo>
                <a:lnTo>
                  <a:pt x="2678" y="19991"/>
                </a:lnTo>
                <a:lnTo>
                  <a:pt x="2876" y="17709"/>
                </a:lnTo>
                <a:lnTo>
                  <a:pt x="19594" y="4612"/>
                </a:lnTo>
                <a:lnTo>
                  <a:pt x="23166" y="3323"/>
                </a:lnTo>
                <a:lnTo>
                  <a:pt x="27035" y="2231"/>
                </a:lnTo>
                <a:lnTo>
                  <a:pt x="35469" y="445"/>
                </a:lnTo>
                <a:lnTo>
                  <a:pt x="39884" y="0"/>
                </a:lnTo>
                <a:lnTo>
                  <a:pt x="51592" y="0"/>
                </a:lnTo>
                <a:lnTo>
                  <a:pt x="57843" y="942"/>
                </a:lnTo>
                <a:lnTo>
                  <a:pt x="63200" y="2827"/>
                </a:lnTo>
                <a:lnTo>
                  <a:pt x="68657" y="4612"/>
                </a:lnTo>
                <a:lnTo>
                  <a:pt x="73172" y="7143"/>
                </a:lnTo>
                <a:lnTo>
                  <a:pt x="76744" y="10417"/>
                </a:lnTo>
                <a:lnTo>
                  <a:pt x="80316" y="13593"/>
                </a:lnTo>
                <a:lnTo>
                  <a:pt x="82945" y="17412"/>
                </a:lnTo>
                <a:lnTo>
                  <a:pt x="84632" y="21876"/>
                </a:lnTo>
                <a:lnTo>
                  <a:pt x="86060" y="25448"/>
                </a:lnTo>
                <a:lnTo>
                  <a:pt x="31798" y="25448"/>
                </a:lnTo>
                <a:lnTo>
                  <a:pt x="28077" y="25994"/>
                </a:lnTo>
                <a:lnTo>
                  <a:pt x="24803" y="27086"/>
                </a:lnTo>
                <a:lnTo>
                  <a:pt x="21628" y="28078"/>
                </a:lnTo>
                <a:lnTo>
                  <a:pt x="18801" y="29269"/>
                </a:lnTo>
                <a:lnTo>
                  <a:pt x="16319" y="30658"/>
                </a:lnTo>
                <a:lnTo>
                  <a:pt x="13752" y="31997"/>
                </a:lnTo>
                <a:lnTo>
                  <a:pt x="11679" y="33187"/>
                </a:lnTo>
                <a:lnTo>
                  <a:pt x="10069" y="34229"/>
                </a:lnTo>
                <a:lnTo>
                  <a:pt x="8481" y="35321"/>
                </a:lnTo>
                <a:lnTo>
                  <a:pt x="7241" y="35867"/>
                </a:lnTo>
                <a:close/>
              </a:path>
              <a:path w="201929" h="143509">
                <a:moveTo>
                  <a:pt x="89196" y="140939"/>
                </a:moveTo>
                <a:lnTo>
                  <a:pt x="7291" y="140939"/>
                </a:lnTo>
                <a:lnTo>
                  <a:pt x="5902" y="140790"/>
                </a:lnTo>
                <a:lnTo>
                  <a:pt x="0" y="125759"/>
                </a:lnTo>
                <a:lnTo>
                  <a:pt x="48" y="124766"/>
                </a:lnTo>
                <a:lnTo>
                  <a:pt x="3669" y="114895"/>
                </a:lnTo>
                <a:lnTo>
                  <a:pt x="4563" y="113605"/>
                </a:lnTo>
                <a:lnTo>
                  <a:pt x="5704" y="112215"/>
                </a:lnTo>
                <a:lnTo>
                  <a:pt x="31054" y="84979"/>
                </a:lnTo>
                <a:lnTo>
                  <a:pt x="35915" y="80019"/>
                </a:lnTo>
                <a:lnTo>
                  <a:pt x="39785" y="75505"/>
                </a:lnTo>
                <a:lnTo>
                  <a:pt x="42663" y="71437"/>
                </a:lnTo>
                <a:lnTo>
                  <a:pt x="45639" y="67270"/>
                </a:lnTo>
                <a:lnTo>
                  <a:pt x="47921" y="63499"/>
                </a:lnTo>
                <a:lnTo>
                  <a:pt x="49508" y="60126"/>
                </a:lnTo>
                <a:lnTo>
                  <a:pt x="51195" y="56752"/>
                </a:lnTo>
                <a:lnTo>
                  <a:pt x="52336" y="53627"/>
                </a:lnTo>
                <a:lnTo>
                  <a:pt x="53527" y="47872"/>
                </a:lnTo>
                <a:lnTo>
                  <a:pt x="53820" y="45194"/>
                </a:lnTo>
                <a:lnTo>
                  <a:pt x="53825" y="40282"/>
                </a:lnTo>
                <a:lnTo>
                  <a:pt x="53428" y="38099"/>
                </a:lnTo>
                <a:lnTo>
                  <a:pt x="52587" y="35867"/>
                </a:lnTo>
                <a:lnTo>
                  <a:pt x="51939" y="33833"/>
                </a:lnTo>
                <a:lnTo>
                  <a:pt x="50847" y="31997"/>
                </a:lnTo>
                <a:lnTo>
                  <a:pt x="49360" y="30509"/>
                </a:lnTo>
                <a:lnTo>
                  <a:pt x="47872" y="28921"/>
                </a:lnTo>
                <a:lnTo>
                  <a:pt x="46035" y="27681"/>
                </a:lnTo>
                <a:lnTo>
                  <a:pt x="41670" y="25895"/>
                </a:lnTo>
                <a:lnTo>
                  <a:pt x="39041" y="25448"/>
                </a:lnTo>
                <a:lnTo>
                  <a:pt x="86060" y="25448"/>
                </a:lnTo>
                <a:lnTo>
                  <a:pt x="86417" y="26342"/>
                </a:lnTo>
                <a:lnTo>
                  <a:pt x="87237" y="30757"/>
                </a:lnTo>
                <a:lnTo>
                  <a:pt x="87311" y="40778"/>
                </a:lnTo>
                <a:lnTo>
                  <a:pt x="86864" y="45194"/>
                </a:lnTo>
                <a:lnTo>
                  <a:pt x="85972" y="49559"/>
                </a:lnTo>
                <a:lnTo>
                  <a:pt x="85177" y="53924"/>
                </a:lnTo>
                <a:lnTo>
                  <a:pt x="83391" y="58637"/>
                </a:lnTo>
                <a:lnTo>
                  <a:pt x="80613" y="63698"/>
                </a:lnTo>
                <a:lnTo>
                  <a:pt x="77935" y="68658"/>
                </a:lnTo>
                <a:lnTo>
                  <a:pt x="49658" y="101500"/>
                </a:lnTo>
                <a:lnTo>
                  <a:pt x="33435" y="118168"/>
                </a:lnTo>
                <a:lnTo>
                  <a:pt x="88749" y="118168"/>
                </a:lnTo>
                <a:lnTo>
                  <a:pt x="89394" y="118417"/>
                </a:lnTo>
                <a:lnTo>
                  <a:pt x="89989" y="118912"/>
                </a:lnTo>
                <a:lnTo>
                  <a:pt x="90585" y="119309"/>
                </a:lnTo>
                <a:lnTo>
                  <a:pt x="91081" y="119954"/>
                </a:lnTo>
                <a:lnTo>
                  <a:pt x="91478" y="120848"/>
                </a:lnTo>
                <a:lnTo>
                  <a:pt x="91974" y="121641"/>
                </a:lnTo>
                <a:lnTo>
                  <a:pt x="92321" y="122782"/>
                </a:lnTo>
                <a:lnTo>
                  <a:pt x="92718" y="125759"/>
                </a:lnTo>
                <a:lnTo>
                  <a:pt x="92778" y="126801"/>
                </a:lnTo>
                <a:lnTo>
                  <a:pt x="92718" y="133349"/>
                </a:lnTo>
                <a:lnTo>
                  <a:pt x="92519" y="134837"/>
                </a:lnTo>
                <a:lnTo>
                  <a:pt x="92420" y="136227"/>
                </a:lnTo>
                <a:lnTo>
                  <a:pt x="90287" y="140343"/>
                </a:lnTo>
                <a:lnTo>
                  <a:pt x="89791" y="140741"/>
                </a:lnTo>
                <a:lnTo>
                  <a:pt x="89196" y="140939"/>
                </a:lnTo>
                <a:close/>
              </a:path>
              <a:path w="201929" h="143509">
                <a:moveTo>
                  <a:pt x="116468" y="33039"/>
                </a:moveTo>
                <a:lnTo>
                  <a:pt x="114980" y="33039"/>
                </a:lnTo>
                <a:lnTo>
                  <a:pt x="114484" y="32940"/>
                </a:lnTo>
                <a:lnTo>
                  <a:pt x="112152" y="18603"/>
                </a:lnTo>
                <a:lnTo>
                  <a:pt x="112251" y="17412"/>
                </a:lnTo>
                <a:lnTo>
                  <a:pt x="148516" y="0"/>
                </a:lnTo>
                <a:lnTo>
                  <a:pt x="160323" y="0"/>
                </a:lnTo>
                <a:lnTo>
                  <a:pt x="166226" y="793"/>
                </a:lnTo>
                <a:lnTo>
                  <a:pt x="176644" y="3968"/>
                </a:lnTo>
                <a:lnTo>
                  <a:pt x="181009" y="6250"/>
                </a:lnTo>
                <a:lnTo>
                  <a:pt x="184482" y="9226"/>
                </a:lnTo>
                <a:lnTo>
                  <a:pt x="188054" y="12203"/>
                </a:lnTo>
                <a:lnTo>
                  <a:pt x="190733" y="15874"/>
                </a:lnTo>
                <a:lnTo>
                  <a:pt x="192519" y="20240"/>
                </a:lnTo>
                <a:lnTo>
                  <a:pt x="193453" y="22472"/>
                </a:lnTo>
                <a:lnTo>
                  <a:pt x="141819" y="22472"/>
                </a:lnTo>
                <a:lnTo>
                  <a:pt x="138346" y="23018"/>
                </a:lnTo>
                <a:lnTo>
                  <a:pt x="119593" y="31401"/>
                </a:lnTo>
                <a:lnTo>
                  <a:pt x="117807" y="32493"/>
                </a:lnTo>
                <a:lnTo>
                  <a:pt x="116468" y="33039"/>
                </a:lnTo>
                <a:close/>
              </a:path>
              <a:path w="201929" h="143509">
                <a:moveTo>
                  <a:pt x="196504" y="120996"/>
                </a:moveTo>
                <a:lnTo>
                  <a:pt x="148714" y="120996"/>
                </a:lnTo>
                <a:lnTo>
                  <a:pt x="152187" y="120550"/>
                </a:lnTo>
                <a:lnTo>
                  <a:pt x="155163" y="119657"/>
                </a:lnTo>
                <a:lnTo>
                  <a:pt x="167367" y="109537"/>
                </a:lnTo>
                <a:lnTo>
                  <a:pt x="168458" y="107156"/>
                </a:lnTo>
                <a:lnTo>
                  <a:pt x="169004" y="104476"/>
                </a:lnTo>
                <a:lnTo>
                  <a:pt x="169004" y="98325"/>
                </a:lnTo>
                <a:lnTo>
                  <a:pt x="168359" y="95447"/>
                </a:lnTo>
                <a:lnTo>
                  <a:pt x="167069" y="92868"/>
                </a:lnTo>
                <a:lnTo>
                  <a:pt x="165879" y="90288"/>
                </a:lnTo>
                <a:lnTo>
                  <a:pt x="164043" y="88106"/>
                </a:lnTo>
                <a:lnTo>
                  <a:pt x="161563" y="86320"/>
                </a:lnTo>
                <a:lnTo>
                  <a:pt x="159182" y="84534"/>
                </a:lnTo>
                <a:lnTo>
                  <a:pt x="156106" y="83144"/>
                </a:lnTo>
                <a:lnTo>
                  <a:pt x="148565" y="81160"/>
                </a:lnTo>
                <a:lnTo>
                  <a:pt x="144150" y="80664"/>
                </a:lnTo>
                <a:lnTo>
                  <a:pt x="126191" y="80664"/>
                </a:lnTo>
                <a:lnTo>
                  <a:pt x="125348" y="80565"/>
                </a:lnTo>
                <a:lnTo>
                  <a:pt x="122031" y="67021"/>
                </a:lnTo>
                <a:lnTo>
                  <a:pt x="122073" y="66327"/>
                </a:lnTo>
                <a:lnTo>
                  <a:pt x="125943" y="59976"/>
                </a:lnTo>
                <a:lnTo>
                  <a:pt x="143009" y="59976"/>
                </a:lnTo>
                <a:lnTo>
                  <a:pt x="146631" y="59481"/>
                </a:lnTo>
                <a:lnTo>
                  <a:pt x="162902" y="48070"/>
                </a:lnTo>
                <a:lnTo>
                  <a:pt x="164093" y="45491"/>
                </a:lnTo>
                <a:lnTo>
                  <a:pt x="164636" y="42911"/>
                </a:lnTo>
                <a:lnTo>
                  <a:pt x="164688" y="37206"/>
                </a:lnTo>
                <a:lnTo>
                  <a:pt x="164291" y="34973"/>
                </a:lnTo>
                <a:lnTo>
                  <a:pt x="163335" y="32443"/>
                </a:lnTo>
                <a:lnTo>
                  <a:pt x="162704" y="30707"/>
                </a:lnTo>
                <a:lnTo>
                  <a:pt x="161513" y="28872"/>
                </a:lnTo>
                <a:lnTo>
                  <a:pt x="159926" y="27384"/>
                </a:lnTo>
                <a:lnTo>
                  <a:pt x="158438" y="25895"/>
                </a:lnTo>
                <a:lnTo>
                  <a:pt x="156453" y="24704"/>
                </a:lnTo>
                <a:lnTo>
                  <a:pt x="153972" y="23812"/>
                </a:lnTo>
                <a:lnTo>
                  <a:pt x="151591" y="22919"/>
                </a:lnTo>
                <a:lnTo>
                  <a:pt x="148763" y="22472"/>
                </a:lnTo>
                <a:lnTo>
                  <a:pt x="193453" y="22472"/>
                </a:lnTo>
                <a:lnTo>
                  <a:pt x="194305" y="24506"/>
                </a:lnTo>
                <a:lnTo>
                  <a:pt x="195115" y="28872"/>
                </a:lnTo>
                <a:lnTo>
                  <a:pt x="195198" y="38942"/>
                </a:lnTo>
                <a:lnTo>
                  <a:pt x="194652" y="42911"/>
                </a:lnTo>
                <a:lnTo>
                  <a:pt x="193561" y="46582"/>
                </a:lnTo>
                <a:lnTo>
                  <a:pt x="192569" y="50154"/>
                </a:lnTo>
                <a:lnTo>
                  <a:pt x="170493" y="68014"/>
                </a:lnTo>
                <a:lnTo>
                  <a:pt x="170493" y="68311"/>
                </a:lnTo>
                <a:lnTo>
                  <a:pt x="175354" y="68906"/>
                </a:lnTo>
                <a:lnTo>
                  <a:pt x="179670" y="70147"/>
                </a:lnTo>
                <a:lnTo>
                  <a:pt x="183440" y="72032"/>
                </a:lnTo>
                <a:lnTo>
                  <a:pt x="187310" y="73917"/>
                </a:lnTo>
                <a:lnTo>
                  <a:pt x="190585" y="76298"/>
                </a:lnTo>
                <a:lnTo>
                  <a:pt x="193263" y="79176"/>
                </a:lnTo>
                <a:lnTo>
                  <a:pt x="195942" y="81953"/>
                </a:lnTo>
                <a:lnTo>
                  <a:pt x="197976" y="85179"/>
                </a:lnTo>
                <a:lnTo>
                  <a:pt x="199365" y="88849"/>
                </a:lnTo>
                <a:lnTo>
                  <a:pt x="200853" y="92421"/>
                </a:lnTo>
                <a:lnTo>
                  <a:pt x="201597" y="96290"/>
                </a:lnTo>
                <a:lnTo>
                  <a:pt x="201597" y="107304"/>
                </a:lnTo>
                <a:lnTo>
                  <a:pt x="200258" y="113406"/>
                </a:lnTo>
                <a:lnTo>
                  <a:pt x="197579" y="118764"/>
                </a:lnTo>
                <a:lnTo>
                  <a:pt x="196504" y="120996"/>
                </a:lnTo>
                <a:close/>
              </a:path>
              <a:path w="201929" h="143509">
                <a:moveTo>
                  <a:pt x="156006" y="143470"/>
                </a:moveTo>
                <a:lnTo>
                  <a:pt x="143505" y="143470"/>
                </a:lnTo>
                <a:lnTo>
                  <a:pt x="139090" y="143122"/>
                </a:lnTo>
                <a:lnTo>
                  <a:pt x="109051" y="117325"/>
                </a:lnTo>
                <a:lnTo>
                  <a:pt x="109324" y="115142"/>
                </a:lnTo>
                <a:lnTo>
                  <a:pt x="109919" y="113853"/>
                </a:lnTo>
                <a:lnTo>
                  <a:pt x="110515" y="112464"/>
                </a:lnTo>
                <a:lnTo>
                  <a:pt x="111358" y="111768"/>
                </a:lnTo>
                <a:lnTo>
                  <a:pt x="113144" y="111768"/>
                </a:lnTo>
                <a:lnTo>
                  <a:pt x="114385" y="112265"/>
                </a:lnTo>
                <a:lnTo>
                  <a:pt x="117957" y="114250"/>
                </a:lnTo>
                <a:lnTo>
                  <a:pt x="120188" y="115291"/>
                </a:lnTo>
                <a:lnTo>
                  <a:pt x="125546" y="117474"/>
                </a:lnTo>
                <a:lnTo>
                  <a:pt x="128672" y="118516"/>
                </a:lnTo>
                <a:lnTo>
                  <a:pt x="135915" y="120500"/>
                </a:lnTo>
                <a:lnTo>
                  <a:pt x="140082" y="120996"/>
                </a:lnTo>
                <a:lnTo>
                  <a:pt x="196504" y="120996"/>
                </a:lnTo>
                <a:lnTo>
                  <a:pt x="194999" y="124121"/>
                </a:lnTo>
                <a:lnTo>
                  <a:pt x="163200" y="142527"/>
                </a:lnTo>
                <a:lnTo>
                  <a:pt x="156006" y="14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2263" y="914872"/>
            <a:ext cx="202565" cy="141605"/>
          </a:xfrm>
          <a:custGeom>
            <a:avLst/>
            <a:gdLst/>
            <a:ahLst/>
            <a:cxnLst/>
            <a:rect l="l" t="t" r="r" b="b"/>
            <a:pathLst>
              <a:path w="202564" h="141605">
                <a:moveTo>
                  <a:pt x="7241" y="35867"/>
                </a:moveTo>
                <a:lnTo>
                  <a:pt x="5654" y="35867"/>
                </a:lnTo>
                <a:lnTo>
                  <a:pt x="5059" y="35669"/>
                </a:lnTo>
                <a:lnTo>
                  <a:pt x="2678" y="19991"/>
                </a:lnTo>
                <a:lnTo>
                  <a:pt x="2876" y="17709"/>
                </a:lnTo>
                <a:lnTo>
                  <a:pt x="19594" y="4612"/>
                </a:lnTo>
                <a:lnTo>
                  <a:pt x="23166" y="3323"/>
                </a:lnTo>
                <a:lnTo>
                  <a:pt x="27035" y="2231"/>
                </a:lnTo>
                <a:lnTo>
                  <a:pt x="35469" y="445"/>
                </a:lnTo>
                <a:lnTo>
                  <a:pt x="39884" y="0"/>
                </a:lnTo>
                <a:lnTo>
                  <a:pt x="51592" y="0"/>
                </a:lnTo>
                <a:lnTo>
                  <a:pt x="57843" y="942"/>
                </a:lnTo>
                <a:lnTo>
                  <a:pt x="63200" y="2827"/>
                </a:lnTo>
                <a:lnTo>
                  <a:pt x="68657" y="4612"/>
                </a:lnTo>
                <a:lnTo>
                  <a:pt x="73172" y="7143"/>
                </a:lnTo>
                <a:lnTo>
                  <a:pt x="76744" y="10417"/>
                </a:lnTo>
                <a:lnTo>
                  <a:pt x="80316" y="13593"/>
                </a:lnTo>
                <a:lnTo>
                  <a:pt x="82945" y="17412"/>
                </a:lnTo>
                <a:lnTo>
                  <a:pt x="84632" y="21876"/>
                </a:lnTo>
                <a:lnTo>
                  <a:pt x="86060" y="25448"/>
                </a:lnTo>
                <a:lnTo>
                  <a:pt x="31798" y="25448"/>
                </a:lnTo>
                <a:lnTo>
                  <a:pt x="28077" y="25994"/>
                </a:lnTo>
                <a:lnTo>
                  <a:pt x="24803" y="27086"/>
                </a:lnTo>
                <a:lnTo>
                  <a:pt x="21628" y="28078"/>
                </a:lnTo>
                <a:lnTo>
                  <a:pt x="18801" y="29269"/>
                </a:lnTo>
                <a:lnTo>
                  <a:pt x="16319" y="30658"/>
                </a:lnTo>
                <a:lnTo>
                  <a:pt x="13752" y="31997"/>
                </a:lnTo>
                <a:lnTo>
                  <a:pt x="11679" y="33187"/>
                </a:lnTo>
                <a:lnTo>
                  <a:pt x="10069" y="34229"/>
                </a:lnTo>
                <a:lnTo>
                  <a:pt x="8481" y="35321"/>
                </a:lnTo>
                <a:lnTo>
                  <a:pt x="7241" y="35867"/>
                </a:lnTo>
                <a:close/>
              </a:path>
              <a:path w="202564" h="141605">
                <a:moveTo>
                  <a:pt x="89196" y="140939"/>
                </a:moveTo>
                <a:lnTo>
                  <a:pt x="7291" y="140939"/>
                </a:lnTo>
                <a:lnTo>
                  <a:pt x="5902" y="140790"/>
                </a:lnTo>
                <a:lnTo>
                  <a:pt x="0" y="125759"/>
                </a:lnTo>
                <a:lnTo>
                  <a:pt x="48" y="124766"/>
                </a:lnTo>
                <a:lnTo>
                  <a:pt x="3669" y="114895"/>
                </a:lnTo>
                <a:lnTo>
                  <a:pt x="4563" y="113605"/>
                </a:lnTo>
                <a:lnTo>
                  <a:pt x="5704" y="112215"/>
                </a:lnTo>
                <a:lnTo>
                  <a:pt x="31054" y="84979"/>
                </a:lnTo>
                <a:lnTo>
                  <a:pt x="35915" y="80019"/>
                </a:lnTo>
                <a:lnTo>
                  <a:pt x="39785" y="75505"/>
                </a:lnTo>
                <a:lnTo>
                  <a:pt x="42663" y="71437"/>
                </a:lnTo>
                <a:lnTo>
                  <a:pt x="45639" y="67270"/>
                </a:lnTo>
                <a:lnTo>
                  <a:pt x="47921" y="63499"/>
                </a:lnTo>
                <a:lnTo>
                  <a:pt x="49508" y="60126"/>
                </a:lnTo>
                <a:lnTo>
                  <a:pt x="51195" y="56752"/>
                </a:lnTo>
                <a:lnTo>
                  <a:pt x="52336" y="53627"/>
                </a:lnTo>
                <a:lnTo>
                  <a:pt x="53527" y="47872"/>
                </a:lnTo>
                <a:lnTo>
                  <a:pt x="53820" y="45194"/>
                </a:lnTo>
                <a:lnTo>
                  <a:pt x="53825" y="40282"/>
                </a:lnTo>
                <a:lnTo>
                  <a:pt x="53428" y="38099"/>
                </a:lnTo>
                <a:lnTo>
                  <a:pt x="52587" y="35867"/>
                </a:lnTo>
                <a:lnTo>
                  <a:pt x="51939" y="33833"/>
                </a:lnTo>
                <a:lnTo>
                  <a:pt x="50847" y="31997"/>
                </a:lnTo>
                <a:lnTo>
                  <a:pt x="49360" y="30509"/>
                </a:lnTo>
                <a:lnTo>
                  <a:pt x="47872" y="28921"/>
                </a:lnTo>
                <a:lnTo>
                  <a:pt x="46035" y="27681"/>
                </a:lnTo>
                <a:lnTo>
                  <a:pt x="41670" y="25895"/>
                </a:lnTo>
                <a:lnTo>
                  <a:pt x="39041" y="25448"/>
                </a:lnTo>
                <a:lnTo>
                  <a:pt x="86060" y="25448"/>
                </a:lnTo>
                <a:lnTo>
                  <a:pt x="86417" y="26342"/>
                </a:lnTo>
                <a:lnTo>
                  <a:pt x="87237" y="30757"/>
                </a:lnTo>
                <a:lnTo>
                  <a:pt x="87311" y="40778"/>
                </a:lnTo>
                <a:lnTo>
                  <a:pt x="86864" y="45194"/>
                </a:lnTo>
                <a:lnTo>
                  <a:pt x="85972" y="49559"/>
                </a:lnTo>
                <a:lnTo>
                  <a:pt x="85177" y="53924"/>
                </a:lnTo>
                <a:lnTo>
                  <a:pt x="83391" y="58637"/>
                </a:lnTo>
                <a:lnTo>
                  <a:pt x="80613" y="63698"/>
                </a:lnTo>
                <a:lnTo>
                  <a:pt x="77935" y="68658"/>
                </a:lnTo>
                <a:lnTo>
                  <a:pt x="49658" y="101500"/>
                </a:lnTo>
                <a:lnTo>
                  <a:pt x="33435" y="118168"/>
                </a:lnTo>
                <a:lnTo>
                  <a:pt x="88749" y="118168"/>
                </a:lnTo>
                <a:lnTo>
                  <a:pt x="89394" y="118417"/>
                </a:lnTo>
                <a:lnTo>
                  <a:pt x="89989" y="118912"/>
                </a:lnTo>
                <a:lnTo>
                  <a:pt x="90585" y="119309"/>
                </a:lnTo>
                <a:lnTo>
                  <a:pt x="91081" y="119954"/>
                </a:lnTo>
                <a:lnTo>
                  <a:pt x="91478" y="120848"/>
                </a:lnTo>
                <a:lnTo>
                  <a:pt x="91974" y="121641"/>
                </a:lnTo>
                <a:lnTo>
                  <a:pt x="92321" y="122782"/>
                </a:lnTo>
                <a:lnTo>
                  <a:pt x="92718" y="125759"/>
                </a:lnTo>
                <a:lnTo>
                  <a:pt x="92778" y="126801"/>
                </a:lnTo>
                <a:lnTo>
                  <a:pt x="92718" y="133349"/>
                </a:lnTo>
                <a:lnTo>
                  <a:pt x="92519" y="134837"/>
                </a:lnTo>
                <a:lnTo>
                  <a:pt x="92420" y="136227"/>
                </a:lnTo>
                <a:lnTo>
                  <a:pt x="90287" y="140343"/>
                </a:lnTo>
                <a:lnTo>
                  <a:pt x="89791" y="140741"/>
                </a:lnTo>
                <a:lnTo>
                  <a:pt x="89196" y="140939"/>
                </a:lnTo>
                <a:close/>
              </a:path>
              <a:path w="202564" h="141605">
                <a:moveTo>
                  <a:pt x="133236" y="141534"/>
                </a:moveTo>
                <a:lnTo>
                  <a:pt x="130259" y="141385"/>
                </a:lnTo>
                <a:lnTo>
                  <a:pt x="128077" y="141088"/>
                </a:lnTo>
                <a:lnTo>
                  <a:pt x="125894" y="140889"/>
                </a:lnTo>
                <a:lnTo>
                  <a:pt x="121428" y="137169"/>
                </a:lnTo>
                <a:lnTo>
                  <a:pt x="121677" y="136176"/>
                </a:lnTo>
                <a:lnTo>
                  <a:pt x="122272" y="134986"/>
                </a:lnTo>
                <a:lnTo>
                  <a:pt x="171236" y="26937"/>
                </a:lnTo>
                <a:lnTo>
                  <a:pt x="111557" y="26937"/>
                </a:lnTo>
                <a:lnTo>
                  <a:pt x="110416" y="25945"/>
                </a:lnTo>
                <a:lnTo>
                  <a:pt x="109622" y="23961"/>
                </a:lnTo>
                <a:lnTo>
                  <a:pt x="108927" y="21976"/>
                </a:lnTo>
                <a:lnTo>
                  <a:pt x="108580" y="18850"/>
                </a:lnTo>
                <a:lnTo>
                  <a:pt x="108616" y="11856"/>
                </a:lnTo>
                <a:lnTo>
                  <a:pt x="112350" y="2529"/>
                </a:lnTo>
                <a:lnTo>
                  <a:pt x="196637" y="2529"/>
                </a:lnTo>
                <a:lnTo>
                  <a:pt x="197678" y="2678"/>
                </a:lnTo>
                <a:lnTo>
                  <a:pt x="198472" y="2976"/>
                </a:lnTo>
                <a:lnTo>
                  <a:pt x="199365" y="3174"/>
                </a:lnTo>
                <a:lnTo>
                  <a:pt x="200059" y="3720"/>
                </a:lnTo>
                <a:lnTo>
                  <a:pt x="200555" y="4612"/>
                </a:lnTo>
                <a:lnTo>
                  <a:pt x="201052" y="5407"/>
                </a:lnTo>
                <a:lnTo>
                  <a:pt x="201399" y="6597"/>
                </a:lnTo>
                <a:lnTo>
                  <a:pt x="201597" y="8184"/>
                </a:lnTo>
                <a:lnTo>
                  <a:pt x="201896" y="9772"/>
                </a:lnTo>
                <a:lnTo>
                  <a:pt x="201963" y="10715"/>
                </a:lnTo>
                <a:lnTo>
                  <a:pt x="201958" y="18850"/>
                </a:lnTo>
                <a:lnTo>
                  <a:pt x="201795" y="21281"/>
                </a:lnTo>
                <a:lnTo>
                  <a:pt x="201597" y="22720"/>
                </a:lnTo>
                <a:lnTo>
                  <a:pt x="201300" y="24109"/>
                </a:lnTo>
                <a:lnTo>
                  <a:pt x="201101" y="25399"/>
                </a:lnTo>
                <a:lnTo>
                  <a:pt x="200754" y="26639"/>
                </a:lnTo>
                <a:lnTo>
                  <a:pt x="200258" y="27830"/>
                </a:lnTo>
                <a:lnTo>
                  <a:pt x="199861" y="29020"/>
                </a:lnTo>
                <a:lnTo>
                  <a:pt x="199365" y="30261"/>
                </a:lnTo>
                <a:lnTo>
                  <a:pt x="198769" y="31551"/>
                </a:lnTo>
                <a:lnTo>
                  <a:pt x="153229" y="137218"/>
                </a:lnTo>
                <a:lnTo>
                  <a:pt x="142116" y="141485"/>
                </a:lnTo>
                <a:lnTo>
                  <a:pt x="133236" y="141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4688" y="914872"/>
            <a:ext cx="202565" cy="143510"/>
          </a:xfrm>
          <a:custGeom>
            <a:avLst/>
            <a:gdLst/>
            <a:ahLst/>
            <a:cxnLst/>
            <a:rect l="l" t="t" r="r" b="b"/>
            <a:pathLst>
              <a:path w="202564" h="143509">
                <a:moveTo>
                  <a:pt x="7417" y="33039"/>
                </a:moveTo>
                <a:lnTo>
                  <a:pt x="5928" y="33039"/>
                </a:lnTo>
                <a:lnTo>
                  <a:pt x="5433" y="32940"/>
                </a:lnTo>
                <a:lnTo>
                  <a:pt x="3101" y="18603"/>
                </a:lnTo>
                <a:lnTo>
                  <a:pt x="3200" y="17412"/>
                </a:lnTo>
                <a:lnTo>
                  <a:pt x="39464" y="0"/>
                </a:lnTo>
                <a:lnTo>
                  <a:pt x="51271" y="0"/>
                </a:lnTo>
                <a:lnTo>
                  <a:pt x="57175" y="793"/>
                </a:lnTo>
                <a:lnTo>
                  <a:pt x="67593" y="3968"/>
                </a:lnTo>
                <a:lnTo>
                  <a:pt x="71958" y="6250"/>
                </a:lnTo>
                <a:lnTo>
                  <a:pt x="75431" y="9226"/>
                </a:lnTo>
                <a:lnTo>
                  <a:pt x="79003" y="12203"/>
                </a:lnTo>
                <a:lnTo>
                  <a:pt x="81682" y="15874"/>
                </a:lnTo>
                <a:lnTo>
                  <a:pt x="83468" y="20240"/>
                </a:lnTo>
                <a:lnTo>
                  <a:pt x="84402" y="22472"/>
                </a:lnTo>
                <a:lnTo>
                  <a:pt x="32767" y="22472"/>
                </a:lnTo>
                <a:lnTo>
                  <a:pt x="29294" y="23018"/>
                </a:lnTo>
                <a:lnTo>
                  <a:pt x="10542" y="31401"/>
                </a:lnTo>
                <a:lnTo>
                  <a:pt x="8756" y="32493"/>
                </a:lnTo>
                <a:lnTo>
                  <a:pt x="7417" y="33039"/>
                </a:lnTo>
                <a:close/>
              </a:path>
              <a:path w="202564" h="143509">
                <a:moveTo>
                  <a:pt x="87453" y="120996"/>
                </a:moveTo>
                <a:lnTo>
                  <a:pt x="39662" y="120996"/>
                </a:lnTo>
                <a:lnTo>
                  <a:pt x="43135" y="120550"/>
                </a:lnTo>
                <a:lnTo>
                  <a:pt x="46112" y="119657"/>
                </a:lnTo>
                <a:lnTo>
                  <a:pt x="58315" y="109537"/>
                </a:lnTo>
                <a:lnTo>
                  <a:pt x="59407" y="107156"/>
                </a:lnTo>
                <a:lnTo>
                  <a:pt x="59953" y="104476"/>
                </a:lnTo>
                <a:lnTo>
                  <a:pt x="59953" y="98325"/>
                </a:lnTo>
                <a:lnTo>
                  <a:pt x="59308" y="95447"/>
                </a:lnTo>
                <a:lnTo>
                  <a:pt x="58018" y="92868"/>
                </a:lnTo>
                <a:lnTo>
                  <a:pt x="56827" y="90288"/>
                </a:lnTo>
                <a:lnTo>
                  <a:pt x="54992" y="88106"/>
                </a:lnTo>
                <a:lnTo>
                  <a:pt x="52512" y="86320"/>
                </a:lnTo>
                <a:lnTo>
                  <a:pt x="50130" y="84534"/>
                </a:lnTo>
                <a:lnTo>
                  <a:pt x="47055" y="83144"/>
                </a:lnTo>
                <a:lnTo>
                  <a:pt x="39514" y="81160"/>
                </a:lnTo>
                <a:lnTo>
                  <a:pt x="35099" y="80664"/>
                </a:lnTo>
                <a:lnTo>
                  <a:pt x="17140" y="80664"/>
                </a:lnTo>
                <a:lnTo>
                  <a:pt x="16297" y="80565"/>
                </a:lnTo>
                <a:lnTo>
                  <a:pt x="12980" y="67021"/>
                </a:lnTo>
                <a:lnTo>
                  <a:pt x="13022" y="66327"/>
                </a:lnTo>
                <a:lnTo>
                  <a:pt x="16892" y="59976"/>
                </a:lnTo>
                <a:lnTo>
                  <a:pt x="33958" y="59976"/>
                </a:lnTo>
                <a:lnTo>
                  <a:pt x="37579" y="59481"/>
                </a:lnTo>
                <a:lnTo>
                  <a:pt x="53851" y="48070"/>
                </a:lnTo>
                <a:lnTo>
                  <a:pt x="55041" y="45491"/>
                </a:lnTo>
                <a:lnTo>
                  <a:pt x="55584" y="42911"/>
                </a:lnTo>
                <a:lnTo>
                  <a:pt x="55637" y="37206"/>
                </a:lnTo>
                <a:lnTo>
                  <a:pt x="55240" y="34973"/>
                </a:lnTo>
                <a:lnTo>
                  <a:pt x="54284" y="32443"/>
                </a:lnTo>
                <a:lnTo>
                  <a:pt x="53653" y="30707"/>
                </a:lnTo>
                <a:lnTo>
                  <a:pt x="52462" y="28872"/>
                </a:lnTo>
                <a:lnTo>
                  <a:pt x="50874" y="27384"/>
                </a:lnTo>
                <a:lnTo>
                  <a:pt x="49386" y="25895"/>
                </a:lnTo>
                <a:lnTo>
                  <a:pt x="47401" y="24704"/>
                </a:lnTo>
                <a:lnTo>
                  <a:pt x="44921" y="23812"/>
                </a:lnTo>
                <a:lnTo>
                  <a:pt x="42540" y="22919"/>
                </a:lnTo>
                <a:lnTo>
                  <a:pt x="39712" y="22472"/>
                </a:lnTo>
                <a:lnTo>
                  <a:pt x="84402" y="22472"/>
                </a:lnTo>
                <a:lnTo>
                  <a:pt x="85254" y="24506"/>
                </a:lnTo>
                <a:lnTo>
                  <a:pt x="86063" y="28872"/>
                </a:lnTo>
                <a:lnTo>
                  <a:pt x="86146" y="38942"/>
                </a:lnTo>
                <a:lnTo>
                  <a:pt x="85600" y="42911"/>
                </a:lnTo>
                <a:lnTo>
                  <a:pt x="84510" y="46582"/>
                </a:lnTo>
                <a:lnTo>
                  <a:pt x="83517" y="50154"/>
                </a:lnTo>
                <a:lnTo>
                  <a:pt x="61441" y="68014"/>
                </a:lnTo>
                <a:lnTo>
                  <a:pt x="61441" y="68311"/>
                </a:lnTo>
                <a:lnTo>
                  <a:pt x="66303" y="68906"/>
                </a:lnTo>
                <a:lnTo>
                  <a:pt x="70619" y="70147"/>
                </a:lnTo>
                <a:lnTo>
                  <a:pt x="74389" y="72032"/>
                </a:lnTo>
                <a:lnTo>
                  <a:pt x="78259" y="73917"/>
                </a:lnTo>
                <a:lnTo>
                  <a:pt x="81533" y="76298"/>
                </a:lnTo>
                <a:lnTo>
                  <a:pt x="84212" y="79176"/>
                </a:lnTo>
                <a:lnTo>
                  <a:pt x="86890" y="81953"/>
                </a:lnTo>
                <a:lnTo>
                  <a:pt x="88925" y="85179"/>
                </a:lnTo>
                <a:lnTo>
                  <a:pt x="90313" y="88849"/>
                </a:lnTo>
                <a:lnTo>
                  <a:pt x="91802" y="92421"/>
                </a:lnTo>
                <a:lnTo>
                  <a:pt x="92546" y="96290"/>
                </a:lnTo>
                <a:lnTo>
                  <a:pt x="92546" y="107304"/>
                </a:lnTo>
                <a:lnTo>
                  <a:pt x="91207" y="113406"/>
                </a:lnTo>
                <a:lnTo>
                  <a:pt x="88527" y="118764"/>
                </a:lnTo>
                <a:lnTo>
                  <a:pt x="87453" y="120996"/>
                </a:lnTo>
                <a:close/>
              </a:path>
              <a:path w="202564" h="143509">
                <a:moveTo>
                  <a:pt x="46955" y="143470"/>
                </a:moveTo>
                <a:lnTo>
                  <a:pt x="34453" y="143470"/>
                </a:lnTo>
                <a:lnTo>
                  <a:pt x="30038" y="143122"/>
                </a:lnTo>
                <a:lnTo>
                  <a:pt x="0" y="117325"/>
                </a:lnTo>
                <a:lnTo>
                  <a:pt x="273" y="115142"/>
                </a:lnTo>
                <a:lnTo>
                  <a:pt x="868" y="113853"/>
                </a:lnTo>
                <a:lnTo>
                  <a:pt x="1463" y="112464"/>
                </a:lnTo>
                <a:lnTo>
                  <a:pt x="2306" y="111768"/>
                </a:lnTo>
                <a:lnTo>
                  <a:pt x="4092" y="111768"/>
                </a:lnTo>
                <a:lnTo>
                  <a:pt x="5333" y="112265"/>
                </a:lnTo>
                <a:lnTo>
                  <a:pt x="8905" y="114250"/>
                </a:lnTo>
                <a:lnTo>
                  <a:pt x="11137" y="115291"/>
                </a:lnTo>
                <a:lnTo>
                  <a:pt x="16495" y="117474"/>
                </a:lnTo>
                <a:lnTo>
                  <a:pt x="19621" y="118516"/>
                </a:lnTo>
                <a:lnTo>
                  <a:pt x="26864" y="120500"/>
                </a:lnTo>
                <a:lnTo>
                  <a:pt x="31031" y="120996"/>
                </a:lnTo>
                <a:lnTo>
                  <a:pt x="87453" y="120996"/>
                </a:lnTo>
                <a:lnTo>
                  <a:pt x="85948" y="124121"/>
                </a:lnTo>
                <a:lnTo>
                  <a:pt x="54149" y="142527"/>
                </a:lnTo>
                <a:lnTo>
                  <a:pt x="46955" y="143470"/>
                </a:lnTo>
                <a:close/>
              </a:path>
              <a:path w="202564" h="143509">
                <a:moveTo>
                  <a:pt x="116941" y="35867"/>
                </a:moveTo>
                <a:lnTo>
                  <a:pt x="115354" y="35867"/>
                </a:lnTo>
                <a:lnTo>
                  <a:pt x="114758" y="35669"/>
                </a:lnTo>
                <a:lnTo>
                  <a:pt x="112377" y="19991"/>
                </a:lnTo>
                <a:lnTo>
                  <a:pt x="112575" y="17709"/>
                </a:lnTo>
                <a:lnTo>
                  <a:pt x="129293" y="4612"/>
                </a:lnTo>
                <a:lnTo>
                  <a:pt x="132865" y="3323"/>
                </a:lnTo>
                <a:lnTo>
                  <a:pt x="136734" y="2231"/>
                </a:lnTo>
                <a:lnTo>
                  <a:pt x="145169" y="445"/>
                </a:lnTo>
                <a:lnTo>
                  <a:pt x="149584" y="0"/>
                </a:lnTo>
                <a:lnTo>
                  <a:pt x="161292" y="0"/>
                </a:lnTo>
                <a:lnTo>
                  <a:pt x="167542" y="942"/>
                </a:lnTo>
                <a:lnTo>
                  <a:pt x="172900" y="2827"/>
                </a:lnTo>
                <a:lnTo>
                  <a:pt x="178357" y="4612"/>
                </a:lnTo>
                <a:lnTo>
                  <a:pt x="182871" y="7143"/>
                </a:lnTo>
                <a:lnTo>
                  <a:pt x="186443" y="10417"/>
                </a:lnTo>
                <a:lnTo>
                  <a:pt x="190015" y="13593"/>
                </a:lnTo>
                <a:lnTo>
                  <a:pt x="192644" y="17412"/>
                </a:lnTo>
                <a:lnTo>
                  <a:pt x="194331" y="21876"/>
                </a:lnTo>
                <a:lnTo>
                  <a:pt x="195760" y="25448"/>
                </a:lnTo>
                <a:lnTo>
                  <a:pt x="141497" y="25448"/>
                </a:lnTo>
                <a:lnTo>
                  <a:pt x="137776" y="25994"/>
                </a:lnTo>
                <a:lnTo>
                  <a:pt x="134503" y="27086"/>
                </a:lnTo>
                <a:lnTo>
                  <a:pt x="131327" y="28078"/>
                </a:lnTo>
                <a:lnTo>
                  <a:pt x="128500" y="29269"/>
                </a:lnTo>
                <a:lnTo>
                  <a:pt x="126020" y="30658"/>
                </a:lnTo>
                <a:lnTo>
                  <a:pt x="123452" y="31997"/>
                </a:lnTo>
                <a:lnTo>
                  <a:pt x="121379" y="33187"/>
                </a:lnTo>
                <a:lnTo>
                  <a:pt x="119768" y="34229"/>
                </a:lnTo>
                <a:lnTo>
                  <a:pt x="118181" y="35321"/>
                </a:lnTo>
                <a:lnTo>
                  <a:pt x="116941" y="35867"/>
                </a:lnTo>
                <a:close/>
              </a:path>
              <a:path w="202564" h="143509">
                <a:moveTo>
                  <a:pt x="198895" y="140939"/>
                </a:moveTo>
                <a:lnTo>
                  <a:pt x="116990" y="140939"/>
                </a:lnTo>
                <a:lnTo>
                  <a:pt x="115601" y="140790"/>
                </a:lnTo>
                <a:lnTo>
                  <a:pt x="109699" y="125759"/>
                </a:lnTo>
                <a:lnTo>
                  <a:pt x="109747" y="124766"/>
                </a:lnTo>
                <a:lnTo>
                  <a:pt x="113369" y="114895"/>
                </a:lnTo>
                <a:lnTo>
                  <a:pt x="114262" y="113605"/>
                </a:lnTo>
                <a:lnTo>
                  <a:pt x="115403" y="112215"/>
                </a:lnTo>
                <a:lnTo>
                  <a:pt x="140753" y="84979"/>
                </a:lnTo>
                <a:lnTo>
                  <a:pt x="145615" y="80019"/>
                </a:lnTo>
                <a:lnTo>
                  <a:pt x="149485" y="75505"/>
                </a:lnTo>
                <a:lnTo>
                  <a:pt x="152362" y="71437"/>
                </a:lnTo>
                <a:lnTo>
                  <a:pt x="155339" y="67270"/>
                </a:lnTo>
                <a:lnTo>
                  <a:pt x="157621" y="63499"/>
                </a:lnTo>
                <a:lnTo>
                  <a:pt x="159208" y="60126"/>
                </a:lnTo>
                <a:lnTo>
                  <a:pt x="160894" y="56752"/>
                </a:lnTo>
                <a:lnTo>
                  <a:pt x="162036" y="53627"/>
                </a:lnTo>
                <a:lnTo>
                  <a:pt x="163226" y="47872"/>
                </a:lnTo>
                <a:lnTo>
                  <a:pt x="163519" y="45194"/>
                </a:lnTo>
                <a:lnTo>
                  <a:pt x="163524" y="40282"/>
                </a:lnTo>
                <a:lnTo>
                  <a:pt x="163127" y="38099"/>
                </a:lnTo>
                <a:lnTo>
                  <a:pt x="162286" y="35867"/>
                </a:lnTo>
                <a:lnTo>
                  <a:pt x="161638" y="33833"/>
                </a:lnTo>
                <a:lnTo>
                  <a:pt x="160547" y="31997"/>
                </a:lnTo>
                <a:lnTo>
                  <a:pt x="159059" y="30509"/>
                </a:lnTo>
                <a:lnTo>
                  <a:pt x="157571" y="28921"/>
                </a:lnTo>
                <a:lnTo>
                  <a:pt x="155735" y="27681"/>
                </a:lnTo>
                <a:lnTo>
                  <a:pt x="151370" y="25895"/>
                </a:lnTo>
                <a:lnTo>
                  <a:pt x="148741" y="25448"/>
                </a:lnTo>
                <a:lnTo>
                  <a:pt x="195760" y="25448"/>
                </a:lnTo>
                <a:lnTo>
                  <a:pt x="196117" y="26342"/>
                </a:lnTo>
                <a:lnTo>
                  <a:pt x="196937" y="30757"/>
                </a:lnTo>
                <a:lnTo>
                  <a:pt x="197010" y="40778"/>
                </a:lnTo>
                <a:lnTo>
                  <a:pt x="196564" y="45194"/>
                </a:lnTo>
                <a:lnTo>
                  <a:pt x="195671" y="49559"/>
                </a:lnTo>
                <a:lnTo>
                  <a:pt x="194877" y="53924"/>
                </a:lnTo>
                <a:lnTo>
                  <a:pt x="193091" y="58637"/>
                </a:lnTo>
                <a:lnTo>
                  <a:pt x="190312" y="63698"/>
                </a:lnTo>
                <a:lnTo>
                  <a:pt x="187634" y="68658"/>
                </a:lnTo>
                <a:lnTo>
                  <a:pt x="159357" y="101500"/>
                </a:lnTo>
                <a:lnTo>
                  <a:pt x="143134" y="118168"/>
                </a:lnTo>
                <a:lnTo>
                  <a:pt x="198449" y="118168"/>
                </a:lnTo>
                <a:lnTo>
                  <a:pt x="199093" y="118417"/>
                </a:lnTo>
                <a:lnTo>
                  <a:pt x="199689" y="118912"/>
                </a:lnTo>
                <a:lnTo>
                  <a:pt x="200284" y="119309"/>
                </a:lnTo>
                <a:lnTo>
                  <a:pt x="200780" y="119954"/>
                </a:lnTo>
                <a:lnTo>
                  <a:pt x="201178" y="120848"/>
                </a:lnTo>
                <a:lnTo>
                  <a:pt x="201674" y="121641"/>
                </a:lnTo>
                <a:lnTo>
                  <a:pt x="202020" y="122782"/>
                </a:lnTo>
                <a:lnTo>
                  <a:pt x="202418" y="125759"/>
                </a:lnTo>
                <a:lnTo>
                  <a:pt x="202477" y="126801"/>
                </a:lnTo>
                <a:lnTo>
                  <a:pt x="202418" y="133349"/>
                </a:lnTo>
                <a:lnTo>
                  <a:pt x="202220" y="134837"/>
                </a:lnTo>
                <a:lnTo>
                  <a:pt x="202120" y="136227"/>
                </a:lnTo>
                <a:lnTo>
                  <a:pt x="199987" y="140343"/>
                </a:lnTo>
                <a:lnTo>
                  <a:pt x="199491" y="140741"/>
                </a:lnTo>
                <a:lnTo>
                  <a:pt x="198895" y="14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67438" y="914872"/>
            <a:ext cx="201930" cy="143510"/>
          </a:xfrm>
          <a:custGeom>
            <a:avLst/>
            <a:gdLst/>
            <a:ahLst/>
            <a:cxnLst/>
            <a:rect l="l" t="t" r="r" b="b"/>
            <a:pathLst>
              <a:path w="201929" h="143509">
                <a:moveTo>
                  <a:pt x="7417" y="33039"/>
                </a:moveTo>
                <a:lnTo>
                  <a:pt x="5928" y="33039"/>
                </a:lnTo>
                <a:lnTo>
                  <a:pt x="5433" y="32940"/>
                </a:lnTo>
                <a:lnTo>
                  <a:pt x="3101" y="18603"/>
                </a:lnTo>
                <a:lnTo>
                  <a:pt x="3200" y="17412"/>
                </a:lnTo>
                <a:lnTo>
                  <a:pt x="39464" y="0"/>
                </a:lnTo>
                <a:lnTo>
                  <a:pt x="51271" y="0"/>
                </a:lnTo>
                <a:lnTo>
                  <a:pt x="57175" y="793"/>
                </a:lnTo>
                <a:lnTo>
                  <a:pt x="67593" y="3968"/>
                </a:lnTo>
                <a:lnTo>
                  <a:pt x="71958" y="6250"/>
                </a:lnTo>
                <a:lnTo>
                  <a:pt x="75431" y="9226"/>
                </a:lnTo>
                <a:lnTo>
                  <a:pt x="79003" y="12203"/>
                </a:lnTo>
                <a:lnTo>
                  <a:pt x="81682" y="15874"/>
                </a:lnTo>
                <a:lnTo>
                  <a:pt x="83468" y="20240"/>
                </a:lnTo>
                <a:lnTo>
                  <a:pt x="84402" y="22472"/>
                </a:lnTo>
                <a:lnTo>
                  <a:pt x="32767" y="22472"/>
                </a:lnTo>
                <a:lnTo>
                  <a:pt x="29294" y="23018"/>
                </a:lnTo>
                <a:lnTo>
                  <a:pt x="10542" y="31401"/>
                </a:lnTo>
                <a:lnTo>
                  <a:pt x="8756" y="32493"/>
                </a:lnTo>
                <a:lnTo>
                  <a:pt x="7417" y="33039"/>
                </a:lnTo>
                <a:close/>
              </a:path>
              <a:path w="201929" h="143509">
                <a:moveTo>
                  <a:pt x="87453" y="120996"/>
                </a:moveTo>
                <a:lnTo>
                  <a:pt x="39662" y="120996"/>
                </a:lnTo>
                <a:lnTo>
                  <a:pt x="43135" y="120550"/>
                </a:lnTo>
                <a:lnTo>
                  <a:pt x="46112" y="119657"/>
                </a:lnTo>
                <a:lnTo>
                  <a:pt x="58315" y="109537"/>
                </a:lnTo>
                <a:lnTo>
                  <a:pt x="59407" y="107156"/>
                </a:lnTo>
                <a:lnTo>
                  <a:pt x="59953" y="104476"/>
                </a:lnTo>
                <a:lnTo>
                  <a:pt x="59953" y="98325"/>
                </a:lnTo>
                <a:lnTo>
                  <a:pt x="59308" y="95447"/>
                </a:lnTo>
                <a:lnTo>
                  <a:pt x="58018" y="92868"/>
                </a:lnTo>
                <a:lnTo>
                  <a:pt x="56827" y="90288"/>
                </a:lnTo>
                <a:lnTo>
                  <a:pt x="54992" y="88106"/>
                </a:lnTo>
                <a:lnTo>
                  <a:pt x="52512" y="86320"/>
                </a:lnTo>
                <a:lnTo>
                  <a:pt x="50130" y="84534"/>
                </a:lnTo>
                <a:lnTo>
                  <a:pt x="47055" y="83144"/>
                </a:lnTo>
                <a:lnTo>
                  <a:pt x="39514" y="81160"/>
                </a:lnTo>
                <a:lnTo>
                  <a:pt x="35099" y="80664"/>
                </a:lnTo>
                <a:lnTo>
                  <a:pt x="17140" y="80664"/>
                </a:lnTo>
                <a:lnTo>
                  <a:pt x="16297" y="80565"/>
                </a:lnTo>
                <a:lnTo>
                  <a:pt x="12980" y="67021"/>
                </a:lnTo>
                <a:lnTo>
                  <a:pt x="13022" y="66327"/>
                </a:lnTo>
                <a:lnTo>
                  <a:pt x="16892" y="59976"/>
                </a:lnTo>
                <a:lnTo>
                  <a:pt x="33958" y="59976"/>
                </a:lnTo>
                <a:lnTo>
                  <a:pt x="37579" y="59481"/>
                </a:lnTo>
                <a:lnTo>
                  <a:pt x="53851" y="48070"/>
                </a:lnTo>
                <a:lnTo>
                  <a:pt x="55041" y="45491"/>
                </a:lnTo>
                <a:lnTo>
                  <a:pt x="55584" y="42911"/>
                </a:lnTo>
                <a:lnTo>
                  <a:pt x="55637" y="37206"/>
                </a:lnTo>
                <a:lnTo>
                  <a:pt x="55240" y="34973"/>
                </a:lnTo>
                <a:lnTo>
                  <a:pt x="54284" y="32443"/>
                </a:lnTo>
                <a:lnTo>
                  <a:pt x="53653" y="30707"/>
                </a:lnTo>
                <a:lnTo>
                  <a:pt x="52462" y="28872"/>
                </a:lnTo>
                <a:lnTo>
                  <a:pt x="50874" y="27384"/>
                </a:lnTo>
                <a:lnTo>
                  <a:pt x="49386" y="25895"/>
                </a:lnTo>
                <a:lnTo>
                  <a:pt x="47401" y="24704"/>
                </a:lnTo>
                <a:lnTo>
                  <a:pt x="44921" y="23812"/>
                </a:lnTo>
                <a:lnTo>
                  <a:pt x="42540" y="22919"/>
                </a:lnTo>
                <a:lnTo>
                  <a:pt x="39712" y="22472"/>
                </a:lnTo>
                <a:lnTo>
                  <a:pt x="84402" y="22472"/>
                </a:lnTo>
                <a:lnTo>
                  <a:pt x="85254" y="24506"/>
                </a:lnTo>
                <a:lnTo>
                  <a:pt x="86063" y="28872"/>
                </a:lnTo>
                <a:lnTo>
                  <a:pt x="86146" y="38942"/>
                </a:lnTo>
                <a:lnTo>
                  <a:pt x="85600" y="42911"/>
                </a:lnTo>
                <a:lnTo>
                  <a:pt x="84510" y="46582"/>
                </a:lnTo>
                <a:lnTo>
                  <a:pt x="83517" y="50154"/>
                </a:lnTo>
                <a:lnTo>
                  <a:pt x="61441" y="68014"/>
                </a:lnTo>
                <a:lnTo>
                  <a:pt x="61441" y="68311"/>
                </a:lnTo>
                <a:lnTo>
                  <a:pt x="66303" y="68906"/>
                </a:lnTo>
                <a:lnTo>
                  <a:pt x="70619" y="70147"/>
                </a:lnTo>
                <a:lnTo>
                  <a:pt x="74389" y="72032"/>
                </a:lnTo>
                <a:lnTo>
                  <a:pt x="78259" y="73917"/>
                </a:lnTo>
                <a:lnTo>
                  <a:pt x="81533" y="76298"/>
                </a:lnTo>
                <a:lnTo>
                  <a:pt x="84212" y="79176"/>
                </a:lnTo>
                <a:lnTo>
                  <a:pt x="86890" y="81953"/>
                </a:lnTo>
                <a:lnTo>
                  <a:pt x="88925" y="85179"/>
                </a:lnTo>
                <a:lnTo>
                  <a:pt x="90313" y="88849"/>
                </a:lnTo>
                <a:lnTo>
                  <a:pt x="91802" y="92421"/>
                </a:lnTo>
                <a:lnTo>
                  <a:pt x="92546" y="96290"/>
                </a:lnTo>
                <a:lnTo>
                  <a:pt x="92546" y="107304"/>
                </a:lnTo>
                <a:lnTo>
                  <a:pt x="91207" y="113406"/>
                </a:lnTo>
                <a:lnTo>
                  <a:pt x="88527" y="118764"/>
                </a:lnTo>
                <a:lnTo>
                  <a:pt x="87453" y="120996"/>
                </a:lnTo>
                <a:close/>
              </a:path>
              <a:path w="201929" h="143509">
                <a:moveTo>
                  <a:pt x="46955" y="143470"/>
                </a:moveTo>
                <a:lnTo>
                  <a:pt x="34453" y="143470"/>
                </a:lnTo>
                <a:lnTo>
                  <a:pt x="30038" y="143122"/>
                </a:lnTo>
                <a:lnTo>
                  <a:pt x="0" y="117325"/>
                </a:lnTo>
                <a:lnTo>
                  <a:pt x="273" y="115142"/>
                </a:lnTo>
                <a:lnTo>
                  <a:pt x="868" y="113853"/>
                </a:lnTo>
                <a:lnTo>
                  <a:pt x="1463" y="112464"/>
                </a:lnTo>
                <a:lnTo>
                  <a:pt x="2306" y="111768"/>
                </a:lnTo>
                <a:lnTo>
                  <a:pt x="4092" y="111768"/>
                </a:lnTo>
                <a:lnTo>
                  <a:pt x="5333" y="112265"/>
                </a:lnTo>
                <a:lnTo>
                  <a:pt x="8905" y="114250"/>
                </a:lnTo>
                <a:lnTo>
                  <a:pt x="11137" y="115291"/>
                </a:lnTo>
                <a:lnTo>
                  <a:pt x="16495" y="117474"/>
                </a:lnTo>
                <a:lnTo>
                  <a:pt x="19621" y="118516"/>
                </a:lnTo>
                <a:lnTo>
                  <a:pt x="26864" y="120500"/>
                </a:lnTo>
                <a:lnTo>
                  <a:pt x="31031" y="120996"/>
                </a:lnTo>
                <a:lnTo>
                  <a:pt x="87453" y="120996"/>
                </a:lnTo>
                <a:lnTo>
                  <a:pt x="85948" y="124121"/>
                </a:lnTo>
                <a:lnTo>
                  <a:pt x="54149" y="142527"/>
                </a:lnTo>
                <a:lnTo>
                  <a:pt x="46955" y="143470"/>
                </a:lnTo>
                <a:close/>
              </a:path>
              <a:path w="201929" h="143509">
                <a:moveTo>
                  <a:pt x="124779" y="77985"/>
                </a:moveTo>
                <a:lnTo>
                  <a:pt x="119719" y="77985"/>
                </a:lnTo>
                <a:lnTo>
                  <a:pt x="118281" y="77489"/>
                </a:lnTo>
                <a:lnTo>
                  <a:pt x="117387" y="76497"/>
                </a:lnTo>
                <a:lnTo>
                  <a:pt x="116495" y="75405"/>
                </a:lnTo>
                <a:lnTo>
                  <a:pt x="116059" y="73520"/>
                </a:lnTo>
                <a:lnTo>
                  <a:pt x="116141" y="7341"/>
                </a:lnTo>
                <a:lnTo>
                  <a:pt x="116594" y="5654"/>
                </a:lnTo>
                <a:lnTo>
                  <a:pt x="117684" y="4464"/>
                </a:lnTo>
                <a:lnTo>
                  <a:pt x="118776" y="3174"/>
                </a:lnTo>
                <a:lnTo>
                  <a:pt x="120512" y="2529"/>
                </a:lnTo>
                <a:lnTo>
                  <a:pt x="189122" y="2529"/>
                </a:lnTo>
                <a:lnTo>
                  <a:pt x="189718" y="2777"/>
                </a:lnTo>
                <a:lnTo>
                  <a:pt x="190312" y="3273"/>
                </a:lnTo>
                <a:lnTo>
                  <a:pt x="190909" y="3670"/>
                </a:lnTo>
                <a:lnTo>
                  <a:pt x="191404" y="4315"/>
                </a:lnTo>
                <a:lnTo>
                  <a:pt x="192198" y="6101"/>
                </a:lnTo>
                <a:lnTo>
                  <a:pt x="192446" y="7341"/>
                </a:lnTo>
                <a:lnTo>
                  <a:pt x="192545" y="8929"/>
                </a:lnTo>
                <a:lnTo>
                  <a:pt x="192744" y="10417"/>
                </a:lnTo>
                <a:lnTo>
                  <a:pt x="192843" y="12252"/>
                </a:lnTo>
                <a:lnTo>
                  <a:pt x="192843" y="18702"/>
                </a:lnTo>
                <a:lnTo>
                  <a:pt x="192446" y="21827"/>
                </a:lnTo>
                <a:lnTo>
                  <a:pt x="191653" y="23812"/>
                </a:lnTo>
                <a:lnTo>
                  <a:pt x="190958" y="25697"/>
                </a:lnTo>
                <a:lnTo>
                  <a:pt x="189916" y="26639"/>
                </a:lnTo>
                <a:lnTo>
                  <a:pt x="139265" y="26639"/>
                </a:lnTo>
                <a:lnTo>
                  <a:pt x="139265" y="56256"/>
                </a:lnTo>
                <a:lnTo>
                  <a:pt x="167527" y="56256"/>
                </a:lnTo>
                <a:lnTo>
                  <a:pt x="168634" y="56405"/>
                </a:lnTo>
                <a:lnTo>
                  <a:pt x="197404" y="76645"/>
                </a:lnTo>
                <a:lnTo>
                  <a:pt x="138521" y="76645"/>
                </a:lnTo>
                <a:lnTo>
                  <a:pt x="134750" y="76894"/>
                </a:lnTo>
                <a:lnTo>
                  <a:pt x="131378" y="77390"/>
                </a:lnTo>
                <a:lnTo>
                  <a:pt x="128004" y="77786"/>
                </a:lnTo>
                <a:lnTo>
                  <a:pt x="124779" y="77985"/>
                </a:lnTo>
                <a:close/>
              </a:path>
              <a:path w="201929" h="143509">
                <a:moveTo>
                  <a:pt x="167527" y="56256"/>
                </a:moveTo>
                <a:lnTo>
                  <a:pt x="139265" y="56256"/>
                </a:lnTo>
                <a:lnTo>
                  <a:pt x="141845" y="55959"/>
                </a:lnTo>
                <a:lnTo>
                  <a:pt x="144325" y="55760"/>
                </a:lnTo>
                <a:lnTo>
                  <a:pt x="149186" y="55562"/>
                </a:lnTo>
                <a:lnTo>
                  <a:pt x="161986" y="55512"/>
                </a:lnTo>
                <a:lnTo>
                  <a:pt x="167527" y="56256"/>
                </a:lnTo>
                <a:close/>
              </a:path>
              <a:path w="201929" h="143509">
                <a:moveTo>
                  <a:pt x="195144" y="120996"/>
                </a:moveTo>
                <a:lnTo>
                  <a:pt x="148244" y="120996"/>
                </a:lnTo>
                <a:lnTo>
                  <a:pt x="151965" y="120550"/>
                </a:lnTo>
                <a:lnTo>
                  <a:pt x="158811" y="118764"/>
                </a:lnTo>
                <a:lnTo>
                  <a:pt x="161688" y="117375"/>
                </a:lnTo>
                <a:lnTo>
                  <a:pt x="163970" y="115490"/>
                </a:lnTo>
                <a:lnTo>
                  <a:pt x="166351" y="113605"/>
                </a:lnTo>
                <a:lnTo>
                  <a:pt x="168187" y="111273"/>
                </a:lnTo>
                <a:lnTo>
                  <a:pt x="169476" y="108495"/>
                </a:lnTo>
                <a:lnTo>
                  <a:pt x="170767" y="105617"/>
                </a:lnTo>
                <a:lnTo>
                  <a:pt x="171412" y="102144"/>
                </a:lnTo>
                <a:lnTo>
                  <a:pt x="171412" y="94704"/>
                </a:lnTo>
                <a:lnTo>
                  <a:pt x="170866" y="91677"/>
                </a:lnTo>
                <a:lnTo>
                  <a:pt x="168683" y="86320"/>
                </a:lnTo>
                <a:lnTo>
                  <a:pt x="166996" y="84087"/>
                </a:lnTo>
                <a:lnTo>
                  <a:pt x="164714" y="82301"/>
                </a:lnTo>
                <a:lnTo>
                  <a:pt x="162433" y="80416"/>
                </a:lnTo>
                <a:lnTo>
                  <a:pt x="159456" y="79026"/>
                </a:lnTo>
                <a:lnTo>
                  <a:pt x="155784" y="78134"/>
                </a:lnTo>
                <a:lnTo>
                  <a:pt x="152213" y="77141"/>
                </a:lnTo>
                <a:lnTo>
                  <a:pt x="147847" y="76645"/>
                </a:lnTo>
                <a:lnTo>
                  <a:pt x="197404" y="76645"/>
                </a:lnTo>
                <a:lnTo>
                  <a:pt x="198201" y="78581"/>
                </a:lnTo>
                <a:lnTo>
                  <a:pt x="200284" y="83541"/>
                </a:lnTo>
                <a:lnTo>
                  <a:pt x="201326" y="89346"/>
                </a:lnTo>
                <a:lnTo>
                  <a:pt x="201326" y="103534"/>
                </a:lnTo>
                <a:lnTo>
                  <a:pt x="199987" y="110231"/>
                </a:lnTo>
                <a:lnTo>
                  <a:pt x="197220" y="116283"/>
                </a:lnTo>
                <a:lnTo>
                  <a:pt x="195144" y="120996"/>
                </a:lnTo>
                <a:close/>
              </a:path>
              <a:path w="201929" h="143509">
                <a:moveTo>
                  <a:pt x="155139" y="143470"/>
                </a:moveTo>
                <a:lnTo>
                  <a:pt x="142738" y="143470"/>
                </a:lnTo>
                <a:lnTo>
                  <a:pt x="138670" y="143171"/>
                </a:lnTo>
                <a:lnTo>
                  <a:pt x="134800" y="142576"/>
                </a:lnTo>
                <a:lnTo>
                  <a:pt x="130931" y="142080"/>
                </a:lnTo>
                <a:lnTo>
                  <a:pt x="110616" y="119806"/>
                </a:lnTo>
                <a:lnTo>
                  <a:pt x="110690" y="118764"/>
                </a:lnTo>
                <a:lnTo>
                  <a:pt x="110888" y="117375"/>
                </a:lnTo>
                <a:lnTo>
                  <a:pt x="111137" y="116283"/>
                </a:lnTo>
                <a:lnTo>
                  <a:pt x="111434" y="115490"/>
                </a:lnTo>
                <a:lnTo>
                  <a:pt x="111732" y="114596"/>
                </a:lnTo>
                <a:lnTo>
                  <a:pt x="112079" y="113952"/>
                </a:lnTo>
                <a:lnTo>
                  <a:pt x="112476" y="113554"/>
                </a:lnTo>
                <a:lnTo>
                  <a:pt x="112972" y="113158"/>
                </a:lnTo>
                <a:lnTo>
                  <a:pt x="113518" y="112959"/>
                </a:lnTo>
                <a:lnTo>
                  <a:pt x="114808" y="112959"/>
                </a:lnTo>
                <a:lnTo>
                  <a:pt x="115849" y="113406"/>
                </a:lnTo>
                <a:lnTo>
                  <a:pt x="117239" y="114299"/>
                </a:lnTo>
                <a:lnTo>
                  <a:pt x="118726" y="115093"/>
                </a:lnTo>
                <a:lnTo>
                  <a:pt x="139414" y="120996"/>
                </a:lnTo>
                <a:lnTo>
                  <a:pt x="195144" y="120996"/>
                </a:lnTo>
                <a:lnTo>
                  <a:pt x="194728" y="121939"/>
                </a:lnTo>
                <a:lnTo>
                  <a:pt x="162532" y="142378"/>
                </a:lnTo>
                <a:lnTo>
                  <a:pt x="155139" y="14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0187" y="914872"/>
            <a:ext cx="205104" cy="143510"/>
          </a:xfrm>
          <a:custGeom>
            <a:avLst/>
            <a:gdLst/>
            <a:ahLst/>
            <a:cxnLst/>
            <a:rect l="l" t="t" r="r" b="b"/>
            <a:pathLst>
              <a:path w="205104" h="143509">
                <a:moveTo>
                  <a:pt x="7417" y="33039"/>
                </a:moveTo>
                <a:lnTo>
                  <a:pt x="5928" y="33039"/>
                </a:lnTo>
                <a:lnTo>
                  <a:pt x="5433" y="32940"/>
                </a:lnTo>
                <a:lnTo>
                  <a:pt x="3101" y="18603"/>
                </a:lnTo>
                <a:lnTo>
                  <a:pt x="3200" y="17412"/>
                </a:lnTo>
                <a:lnTo>
                  <a:pt x="39464" y="0"/>
                </a:lnTo>
                <a:lnTo>
                  <a:pt x="51271" y="0"/>
                </a:lnTo>
                <a:lnTo>
                  <a:pt x="57175" y="793"/>
                </a:lnTo>
                <a:lnTo>
                  <a:pt x="67593" y="3968"/>
                </a:lnTo>
                <a:lnTo>
                  <a:pt x="71958" y="6250"/>
                </a:lnTo>
                <a:lnTo>
                  <a:pt x="75431" y="9226"/>
                </a:lnTo>
                <a:lnTo>
                  <a:pt x="79003" y="12203"/>
                </a:lnTo>
                <a:lnTo>
                  <a:pt x="81682" y="15874"/>
                </a:lnTo>
                <a:lnTo>
                  <a:pt x="83468" y="20240"/>
                </a:lnTo>
                <a:lnTo>
                  <a:pt x="84402" y="22472"/>
                </a:lnTo>
                <a:lnTo>
                  <a:pt x="32767" y="22472"/>
                </a:lnTo>
                <a:lnTo>
                  <a:pt x="29294" y="23018"/>
                </a:lnTo>
                <a:lnTo>
                  <a:pt x="10542" y="31401"/>
                </a:lnTo>
                <a:lnTo>
                  <a:pt x="8756" y="32493"/>
                </a:lnTo>
                <a:lnTo>
                  <a:pt x="7417" y="33039"/>
                </a:lnTo>
                <a:close/>
              </a:path>
              <a:path w="205104" h="143509">
                <a:moveTo>
                  <a:pt x="87453" y="120996"/>
                </a:moveTo>
                <a:lnTo>
                  <a:pt x="39662" y="120996"/>
                </a:lnTo>
                <a:lnTo>
                  <a:pt x="43135" y="120550"/>
                </a:lnTo>
                <a:lnTo>
                  <a:pt x="46112" y="119657"/>
                </a:lnTo>
                <a:lnTo>
                  <a:pt x="58315" y="109537"/>
                </a:lnTo>
                <a:lnTo>
                  <a:pt x="59407" y="107156"/>
                </a:lnTo>
                <a:lnTo>
                  <a:pt x="59953" y="104476"/>
                </a:lnTo>
                <a:lnTo>
                  <a:pt x="59953" y="98325"/>
                </a:lnTo>
                <a:lnTo>
                  <a:pt x="59308" y="95447"/>
                </a:lnTo>
                <a:lnTo>
                  <a:pt x="58018" y="92868"/>
                </a:lnTo>
                <a:lnTo>
                  <a:pt x="56827" y="90288"/>
                </a:lnTo>
                <a:lnTo>
                  <a:pt x="54992" y="88106"/>
                </a:lnTo>
                <a:lnTo>
                  <a:pt x="52512" y="86320"/>
                </a:lnTo>
                <a:lnTo>
                  <a:pt x="50130" y="84534"/>
                </a:lnTo>
                <a:lnTo>
                  <a:pt x="47055" y="83144"/>
                </a:lnTo>
                <a:lnTo>
                  <a:pt x="39514" y="81160"/>
                </a:lnTo>
                <a:lnTo>
                  <a:pt x="35099" y="80664"/>
                </a:lnTo>
                <a:lnTo>
                  <a:pt x="17140" y="80664"/>
                </a:lnTo>
                <a:lnTo>
                  <a:pt x="16297" y="80565"/>
                </a:lnTo>
                <a:lnTo>
                  <a:pt x="12980" y="67021"/>
                </a:lnTo>
                <a:lnTo>
                  <a:pt x="13022" y="66327"/>
                </a:lnTo>
                <a:lnTo>
                  <a:pt x="16892" y="59976"/>
                </a:lnTo>
                <a:lnTo>
                  <a:pt x="33958" y="59976"/>
                </a:lnTo>
                <a:lnTo>
                  <a:pt x="37579" y="59481"/>
                </a:lnTo>
                <a:lnTo>
                  <a:pt x="53851" y="48070"/>
                </a:lnTo>
                <a:lnTo>
                  <a:pt x="55041" y="45491"/>
                </a:lnTo>
                <a:lnTo>
                  <a:pt x="55584" y="42911"/>
                </a:lnTo>
                <a:lnTo>
                  <a:pt x="55637" y="37206"/>
                </a:lnTo>
                <a:lnTo>
                  <a:pt x="55240" y="34973"/>
                </a:lnTo>
                <a:lnTo>
                  <a:pt x="54284" y="32443"/>
                </a:lnTo>
                <a:lnTo>
                  <a:pt x="53653" y="30707"/>
                </a:lnTo>
                <a:lnTo>
                  <a:pt x="52462" y="28872"/>
                </a:lnTo>
                <a:lnTo>
                  <a:pt x="50874" y="27384"/>
                </a:lnTo>
                <a:lnTo>
                  <a:pt x="49386" y="25895"/>
                </a:lnTo>
                <a:lnTo>
                  <a:pt x="47401" y="24704"/>
                </a:lnTo>
                <a:lnTo>
                  <a:pt x="44921" y="23812"/>
                </a:lnTo>
                <a:lnTo>
                  <a:pt x="42540" y="22919"/>
                </a:lnTo>
                <a:lnTo>
                  <a:pt x="39712" y="22472"/>
                </a:lnTo>
                <a:lnTo>
                  <a:pt x="84402" y="22472"/>
                </a:lnTo>
                <a:lnTo>
                  <a:pt x="85254" y="24506"/>
                </a:lnTo>
                <a:lnTo>
                  <a:pt x="86063" y="28872"/>
                </a:lnTo>
                <a:lnTo>
                  <a:pt x="86146" y="38942"/>
                </a:lnTo>
                <a:lnTo>
                  <a:pt x="85600" y="42911"/>
                </a:lnTo>
                <a:lnTo>
                  <a:pt x="84510" y="46582"/>
                </a:lnTo>
                <a:lnTo>
                  <a:pt x="83517" y="50154"/>
                </a:lnTo>
                <a:lnTo>
                  <a:pt x="61441" y="68014"/>
                </a:lnTo>
                <a:lnTo>
                  <a:pt x="61441" y="68311"/>
                </a:lnTo>
                <a:lnTo>
                  <a:pt x="66303" y="68906"/>
                </a:lnTo>
                <a:lnTo>
                  <a:pt x="70619" y="70147"/>
                </a:lnTo>
                <a:lnTo>
                  <a:pt x="74389" y="72032"/>
                </a:lnTo>
                <a:lnTo>
                  <a:pt x="78259" y="73917"/>
                </a:lnTo>
                <a:lnTo>
                  <a:pt x="81533" y="76298"/>
                </a:lnTo>
                <a:lnTo>
                  <a:pt x="84212" y="79176"/>
                </a:lnTo>
                <a:lnTo>
                  <a:pt x="86890" y="81953"/>
                </a:lnTo>
                <a:lnTo>
                  <a:pt x="88925" y="85179"/>
                </a:lnTo>
                <a:lnTo>
                  <a:pt x="90313" y="88849"/>
                </a:lnTo>
                <a:lnTo>
                  <a:pt x="91802" y="92421"/>
                </a:lnTo>
                <a:lnTo>
                  <a:pt x="92546" y="96290"/>
                </a:lnTo>
                <a:lnTo>
                  <a:pt x="92546" y="107304"/>
                </a:lnTo>
                <a:lnTo>
                  <a:pt x="91207" y="113406"/>
                </a:lnTo>
                <a:lnTo>
                  <a:pt x="88527" y="118764"/>
                </a:lnTo>
                <a:lnTo>
                  <a:pt x="87453" y="120996"/>
                </a:lnTo>
                <a:close/>
              </a:path>
              <a:path w="205104" h="143509">
                <a:moveTo>
                  <a:pt x="46955" y="143470"/>
                </a:moveTo>
                <a:lnTo>
                  <a:pt x="34453" y="143470"/>
                </a:lnTo>
                <a:lnTo>
                  <a:pt x="30038" y="143122"/>
                </a:lnTo>
                <a:lnTo>
                  <a:pt x="0" y="117325"/>
                </a:lnTo>
                <a:lnTo>
                  <a:pt x="273" y="115142"/>
                </a:lnTo>
                <a:lnTo>
                  <a:pt x="868" y="113853"/>
                </a:lnTo>
                <a:lnTo>
                  <a:pt x="1463" y="112464"/>
                </a:lnTo>
                <a:lnTo>
                  <a:pt x="2306" y="111768"/>
                </a:lnTo>
                <a:lnTo>
                  <a:pt x="4092" y="111768"/>
                </a:lnTo>
                <a:lnTo>
                  <a:pt x="5333" y="112265"/>
                </a:lnTo>
                <a:lnTo>
                  <a:pt x="8905" y="114250"/>
                </a:lnTo>
                <a:lnTo>
                  <a:pt x="11137" y="115291"/>
                </a:lnTo>
                <a:lnTo>
                  <a:pt x="16495" y="117474"/>
                </a:lnTo>
                <a:lnTo>
                  <a:pt x="19621" y="118516"/>
                </a:lnTo>
                <a:lnTo>
                  <a:pt x="26864" y="120500"/>
                </a:lnTo>
                <a:lnTo>
                  <a:pt x="31031" y="120996"/>
                </a:lnTo>
                <a:lnTo>
                  <a:pt x="87453" y="120996"/>
                </a:lnTo>
                <a:lnTo>
                  <a:pt x="85948" y="124121"/>
                </a:lnTo>
                <a:lnTo>
                  <a:pt x="54149" y="142527"/>
                </a:lnTo>
                <a:lnTo>
                  <a:pt x="46955" y="143470"/>
                </a:lnTo>
                <a:close/>
              </a:path>
              <a:path w="205104" h="143509">
                <a:moveTo>
                  <a:pt x="162532" y="143470"/>
                </a:moveTo>
                <a:lnTo>
                  <a:pt x="146458" y="143470"/>
                </a:lnTo>
                <a:lnTo>
                  <a:pt x="139562" y="142675"/>
                </a:lnTo>
                <a:lnTo>
                  <a:pt x="107813" y="118466"/>
                </a:lnTo>
                <a:lnTo>
                  <a:pt x="106820" y="113356"/>
                </a:lnTo>
                <a:lnTo>
                  <a:pt x="106900" y="103137"/>
                </a:lnTo>
                <a:lnTo>
                  <a:pt x="107416" y="99913"/>
                </a:lnTo>
                <a:lnTo>
                  <a:pt x="109797" y="92967"/>
                </a:lnTo>
                <a:lnTo>
                  <a:pt x="111533" y="89792"/>
                </a:lnTo>
                <a:lnTo>
                  <a:pt x="113815" y="86915"/>
                </a:lnTo>
                <a:lnTo>
                  <a:pt x="116098" y="83938"/>
                </a:lnTo>
                <a:lnTo>
                  <a:pt x="118975" y="81160"/>
                </a:lnTo>
                <a:lnTo>
                  <a:pt x="122448" y="78581"/>
                </a:lnTo>
                <a:lnTo>
                  <a:pt x="125920" y="75901"/>
                </a:lnTo>
                <a:lnTo>
                  <a:pt x="129889" y="73421"/>
                </a:lnTo>
                <a:lnTo>
                  <a:pt x="134354" y="71139"/>
                </a:lnTo>
                <a:lnTo>
                  <a:pt x="130782" y="69155"/>
                </a:lnTo>
                <a:lnTo>
                  <a:pt x="110690" y="41126"/>
                </a:lnTo>
                <a:lnTo>
                  <a:pt x="110768" y="31302"/>
                </a:lnTo>
                <a:lnTo>
                  <a:pt x="111682" y="26639"/>
                </a:lnTo>
                <a:lnTo>
                  <a:pt x="113861" y="21728"/>
                </a:lnTo>
                <a:lnTo>
                  <a:pt x="115651" y="17610"/>
                </a:lnTo>
                <a:lnTo>
                  <a:pt x="118578" y="13692"/>
                </a:lnTo>
                <a:lnTo>
                  <a:pt x="122448" y="10417"/>
                </a:lnTo>
                <a:lnTo>
                  <a:pt x="126317" y="7044"/>
                </a:lnTo>
                <a:lnTo>
                  <a:pt x="131178" y="4464"/>
                </a:lnTo>
                <a:lnTo>
                  <a:pt x="142887" y="892"/>
                </a:lnTo>
                <a:lnTo>
                  <a:pt x="149683" y="0"/>
                </a:lnTo>
                <a:lnTo>
                  <a:pt x="165062" y="0"/>
                </a:lnTo>
                <a:lnTo>
                  <a:pt x="171610" y="842"/>
                </a:lnTo>
                <a:lnTo>
                  <a:pt x="177067" y="2529"/>
                </a:lnTo>
                <a:lnTo>
                  <a:pt x="182524" y="4117"/>
                </a:lnTo>
                <a:lnTo>
                  <a:pt x="186989" y="6449"/>
                </a:lnTo>
                <a:lnTo>
                  <a:pt x="190462" y="9524"/>
                </a:lnTo>
                <a:lnTo>
                  <a:pt x="193935" y="12501"/>
                </a:lnTo>
                <a:lnTo>
                  <a:pt x="196514" y="16073"/>
                </a:lnTo>
                <a:lnTo>
                  <a:pt x="198321" y="20537"/>
                </a:lnTo>
                <a:lnTo>
                  <a:pt x="149584" y="20537"/>
                </a:lnTo>
                <a:lnTo>
                  <a:pt x="145070" y="21927"/>
                </a:lnTo>
                <a:lnTo>
                  <a:pt x="142093" y="24704"/>
                </a:lnTo>
                <a:lnTo>
                  <a:pt x="139216" y="27483"/>
                </a:lnTo>
                <a:lnTo>
                  <a:pt x="137776" y="31302"/>
                </a:lnTo>
                <a:lnTo>
                  <a:pt x="137776" y="38446"/>
                </a:lnTo>
                <a:lnTo>
                  <a:pt x="157422" y="58190"/>
                </a:lnTo>
                <a:lnTo>
                  <a:pt x="190097" y="58190"/>
                </a:lnTo>
                <a:lnTo>
                  <a:pt x="189867" y="58439"/>
                </a:lnTo>
                <a:lnTo>
                  <a:pt x="184013" y="63499"/>
                </a:lnTo>
                <a:lnTo>
                  <a:pt x="180738" y="65781"/>
                </a:lnTo>
                <a:lnTo>
                  <a:pt x="177067" y="67865"/>
                </a:lnTo>
                <a:lnTo>
                  <a:pt x="181433" y="70147"/>
                </a:lnTo>
                <a:lnTo>
                  <a:pt x="185302" y="72578"/>
                </a:lnTo>
                <a:lnTo>
                  <a:pt x="188676" y="75157"/>
                </a:lnTo>
                <a:lnTo>
                  <a:pt x="192149" y="77737"/>
                </a:lnTo>
                <a:lnTo>
                  <a:pt x="195025" y="80515"/>
                </a:lnTo>
                <a:lnTo>
                  <a:pt x="195710" y="81408"/>
                </a:lnTo>
                <a:lnTo>
                  <a:pt x="154297" y="81408"/>
                </a:lnTo>
                <a:lnTo>
                  <a:pt x="151022" y="83194"/>
                </a:lnTo>
                <a:lnTo>
                  <a:pt x="134503" y="103038"/>
                </a:lnTo>
                <a:lnTo>
                  <a:pt x="134503" y="111074"/>
                </a:lnTo>
                <a:lnTo>
                  <a:pt x="136289" y="115340"/>
                </a:lnTo>
                <a:lnTo>
                  <a:pt x="139860" y="118317"/>
                </a:lnTo>
                <a:lnTo>
                  <a:pt x="143531" y="121194"/>
                </a:lnTo>
                <a:lnTo>
                  <a:pt x="148889" y="122634"/>
                </a:lnTo>
                <a:lnTo>
                  <a:pt x="200606" y="122634"/>
                </a:lnTo>
                <a:lnTo>
                  <a:pt x="199293" y="125561"/>
                </a:lnTo>
                <a:lnTo>
                  <a:pt x="196067" y="129678"/>
                </a:lnTo>
                <a:lnTo>
                  <a:pt x="187535" y="136425"/>
                </a:lnTo>
                <a:lnTo>
                  <a:pt x="182276" y="139004"/>
                </a:lnTo>
                <a:lnTo>
                  <a:pt x="169775" y="142576"/>
                </a:lnTo>
                <a:lnTo>
                  <a:pt x="162532" y="143470"/>
                </a:lnTo>
                <a:close/>
              </a:path>
              <a:path w="205104" h="143509">
                <a:moveTo>
                  <a:pt x="190097" y="58190"/>
                </a:moveTo>
                <a:lnTo>
                  <a:pt x="157422" y="58190"/>
                </a:lnTo>
                <a:lnTo>
                  <a:pt x="162581" y="55115"/>
                </a:lnTo>
                <a:lnTo>
                  <a:pt x="166550" y="51841"/>
                </a:lnTo>
                <a:lnTo>
                  <a:pt x="172205" y="44796"/>
                </a:lnTo>
                <a:lnTo>
                  <a:pt x="173553" y="41126"/>
                </a:lnTo>
                <a:lnTo>
                  <a:pt x="173645" y="34130"/>
                </a:lnTo>
                <a:lnTo>
                  <a:pt x="173297" y="31898"/>
                </a:lnTo>
                <a:lnTo>
                  <a:pt x="171908" y="27930"/>
                </a:lnTo>
                <a:lnTo>
                  <a:pt x="170767" y="26243"/>
                </a:lnTo>
                <a:lnTo>
                  <a:pt x="169179" y="24853"/>
                </a:lnTo>
                <a:lnTo>
                  <a:pt x="167692" y="23464"/>
                </a:lnTo>
                <a:lnTo>
                  <a:pt x="165806" y="22422"/>
                </a:lnTo>
                <a:lnTo>
                  <a:pt x="163524" y="21728"/>
                </a:lnTo>
                <a:lnTo>
                  <a:pt x="161341" y="20934"/>
                </a:lnTo>
                <a:lnTo>
                  <a:pt x="158711" y="20537"/>
                </a:lnTo>
                <a:lnTo>
                  <a:pt x="198321" y="20537"/>
                </a:lnTo>
                <a:lnTo>
                  <a:pt x="199888" y="24407"/>
                </a:lnTo>
                <a:lnTo>
                  <a:pt x="200731" y="29020"/>
                </a:lnTo>
                <a:lnTo>
                  <a:pt x="200731" y="37455"/>
                </a:lnTo>
                <a:lnTo>
                  <a:pt x="194331" y="52982"/>
                </a:lnTo>
                <a:lnTo>
                  <a:pt x="192347" y="55760"/>
                </a:lnTo>
                <a:lnTo>
                  <a:pt x="190097" y="58190"/>
                </a:lnTo>
                <a:close/>
              </a:path>
              <a:path w="205104" h="143509">
                <a:moveTo>
                  <a:pt x="200606" y="122634"/>
                </a:moveTo>
                <a:lnTo>
                  <a:pt x="162979" y="122634"/>
                </a:lnTo>
                <a:lnTo>
                  <a:pt x="168236" y="121145"/>
                </a:lnTo>
                <a:lnTo>
                  <a:pt x="175182" y="115192"/>
                </a:lnTo>
                <a:lnTo>
                  <a:pt x="176918" y="111074"/>
                </a:lnTo>
                <a:lnTo>
                  <a:pt x="176900" y="103038"/>
                </a:lnTo>
                <a:lnTo>
                  <a:pt x="176472" y="100706"/>
                </a:lnTo>
                <a:lnTo>
                  <a:pt x="174686" y="96341"/>
                </a:lnTo>
                <a:lnTo>
                  <a:pt x="173297" y="94306"/>
                </a:lnTo>
                <a:lnTo>
                  <a:pt x="171412" y="92421"/>
                </a:lnTo>
                <a:lnTo>
                  <a:pt x="169527" y="90437"/>
                </a:lnTo>
                <a:lnTo>
                  <a:pt x="167146" y="88551"/>
                </a:lnTo>
                <a:lnTo>
                  <a:pt x="161391" y="84979"/>
                </a:lnTo>
                <a:lnTo>
                  <a:pt x="158067" y="83194"/>
                </a:lnTo>
                <a:lnTo>
                  <a:pt x="154297" y="81408"/>
                </a:lnTo>
                <a:lnTo>
                  <a:pt x="195710" y="81408"/>
                </a:lnTo>
                <a:lnTo>
                  <a:pt x="197308" y="83492"/>
                </a:lnTo>
                <a:lnTo>
                  <a:pt x="199689" y="86369"/>
                </a:lnTo>
                <a:lnTo>
                  <a:pt x="201524" y="89494"/>
                </a:lnTo>
                <a:lnTo>
                  <a:pt x="204105" y="96241"/>
                </a:lnTo>
                <a:lnTo>
                  <a:pt x="204749" y="99913"/>
                </a:lnTo>
                <a:lnTo>
                  <a:pt x="204749" y="110132"/>
                </a:lnTo>
                <a:lnTo>
                  <a:pt x="203658" y="115738"/>
                </a:lnTo>
                <a:lnTo>
                  <a:pt x="200606" y="122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256" y="1293633"/>
            <a:ext cx="1106025" cy="147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61915" y="1298395"/>
            <a:ext cx="626450" cy="142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5666" y="1299437"/>
            <a:ext cx="416559" cy="141605"/>
          </a:xfrm>
          <a:custGeom>
            <a:avLst/>
            <a:gdLst/>
            <a:ahLst/>
            <a:cxnLst/>
            <a:rect l="l" t="t" r="r" b="b"/>
            <a:pathLst>
              <a:path w="416560" h="141605">
                <a:moveTo>
                  <a:pt x="15246" y="71140"/>
                </a:moveTo>
                <a:lnTo>
                  <a:pt x="10483" y="71140"/>
                </a:lnTo>
                <a:lnTo>
                  <a:pt x="9045" y="70693"/>
                </a:lnTo>
                <a:lnTo>
                  <a:pt x="8152" y="69800"/>
                </a:lnTo>
                <a:lnTo>
                  <a:pt x="7358" y="68808"/>
                </a:lnTo>
                <a:lnTo>
                  <a:pt x="6961" y="66972"/>
                </a:lnTo>
                <a:lnTo>
                  <a:pt x="7055" y="5357"/>
                </a:lnTo>
                <a:lnTo>
                  <a:pt x="7507" y="3919"/>
                </a:lnTo>
                <a:lnTo>
                  <a:pt x="8598" y="2827"/>
                </a:lnTo>
                <a:lnTo>
                  <a:pt x="9690" y="1637"/>
                </a:lnTo>
                <a:lnTo>
                  <a:pt x="11278" y="1042"/>
                </a:lnTo>
                <a:lnTo>
                  <a:pt x="75273" y="1042"/>
                </a:lnTo>
                <a:lnTo>
                  <a:pt x="75819" y="1190"/>
                </a:lnTo>
                <a:lnTo>
                  <a:pt x="76315" y="1488"/>
                </a:lnTo>
                <a:lnTo>
                  <a:pt x="76911" y="1785"/>
                </a:lnTo>
                <a:lnTo>
                  <a:pt x="77357" y="2282"/>
                </a:lnTo>
                <a:lnTo>
                  <a:pt x="77655" y="2976"/>
                </a:lnTo>
                <a:lnTo>
                  <a:pt x="78052" y="3571"/>
                </a:lnTo>
                <a:lnTo>
                  <a:pt x="78299" y="4366"/>
                </a:lnTo>
                <a:lnTo>
                  <a:pt x="78398" y="5357"/>
                </a:lnTo>
                <a:lnTo>
                  <a:pt x="78598" y="6350"/>
                </a:lnTo>
                <a:lnTo>
                  <a:pt x="78697" y="7540"/>
                </a:lnTo>
                <a:lnTo>
                  <a:pt x="78697" y="11509"/>
                </a:lnTo>
                <a:lnTo>
                  <a:pt x="78349" y="13543"/>
                </a:lnTo>
                <a:lnTo>
                  <a:pt x="77655" y="15031"/>
                </a:lnTo>
                <a:lnTo>
                  <a:pt x="76960" y="16421"/>
                </a:lnTo>
                <a:lnTo>
                  <a:pt x="75968" y="17115"/>
                </a:lnTo>
                <a:lnTo>
                  <a:pt x="23035" y="17115"/>
                </a:lnTo>
                <a:lnTo>
                  <a:pt x="23035" y="55959"/>
                </a:lnTo>
                <a:lnTo>
                  <a:pt x="53081" y="55959"/>
                </a:lnTo>
                <a:lnTo>
                  <a:pt x="54536" y="56158"/>
                </a:lnTo>
                <a:lnTo>
                  <a:pt x="66344" y="59928"/>
                </a:lnTo>
                <a:lnTo>
                  <a:pt x="71304" y="62606"/>
                </a:lnTo>
                <a:lnTo>
                  <a:pt x="75273" y="66079"/>
                </a:lnTo>
                <a:lnTo>
                  <a:pt x="79242" y="69453"/>
                </a:lnTo>
                <a:lnTo>
                  <a:pt x="79490" y="69800"/>
                </a:lnTo>
                <a:lnTo>
                  <a:pt x="28194" y="69800"/>
                </a:lnTo>
                <a:lnTo>
                  <a:pt x="24424" y="70048"/>
                </a:lnTo>
                <a:lnTo>
                  <a:pt x="21249" y="70544"/>
                </a:lnTo>
                <a:lnTo>
                  <a:pt x="18173" y="70941"/>
                </a:lnTo>
                <a:lnTo>
                  <a:pt x="15246" y="71140"/>
                </a:lnTo>
                <a:close/>
              </a:path>
              <a:path w="416560" h="141605">
                <a:moveTo>
                  <a:pt x="53081" y="55959"/>
                </a:moveTo>
                <a:lnTo>
                  <a:pt x="23035" y="55959"/>
                </a:lnTo>
                <a:lnTo>
                  <a:pt x="25516" y="55563"/>
                </a:lnTo>
                <a:lnTo>
                  <a:pt x="28046" y="55363"/>
                </a:lnTo>
                <a:lnTo>
                  <a:pt x="30625" y="55363"/>
                </a:lnTo>
                <a:lnTo>
                  <a:pt x="33204" y="55264"/>
                </a:lnTo>
                <a:lnTo>
                  <a:pt x="47641" y="55215"/>
                </a:lnTo>
                <a:lnTo>
                  <a:pt x="53081" y="55959"/>
                </a:lnTo>
                <a:close/>
              </a:path>
              <a:path w="416560" h="141605">
                <a:moveTo>
                  <a:pt x="76465" y="126354"/>
                </a:moveTo>
                <a:lnTo>
                  <a:pt x="39853" y="126354"/>
                </a:lnTo>
                <a:lnTo>
                  <a:pt x="44218" y="125809"/>
                </a:lnTo>
                <a:lnTo>
                  <a:pt x="48187" y="124718"/>
                </a:lnTo>
                <a:lnTo>
                  <a:pt x="65302" y="110132"/>
                </a:lnTo>
                <a:lnTo>
                  <a:pt x="66988" y="106461"/>
                </a:lnTo>
                <a:lnTo>
                  <a:pt x="67749" y="102393"/>
                </a:lnTo>
                <a:lnTo>
                  <a:pt x="67832" y="92223"/>
                </a:lnTo>
                <a:lnTo>
                  <a:pt x="67138" y="88354"/>
                </a:lnTo>
                <a:lnTo>
                  <a:pt x="38712" y="69800"/>
                </a:lnTo>
                <a:lnTo>
                  <a:pt x="79490" y="69800"/>
                </a:lnTo>
                <a:lnTo>
                  <a:pt x="82219" y="73620"/>
                </a:lnTo>
                <a:lnTo>
                  <a:pt x="84287" y="78780"/>
                </a:lnTo>
                <a:lnTo>
                  <a:pt x="86287" y="83542"/>
                </a:lnTo>
                <a:lnTo>
                  <a:pt x="87328" y="88999"/>
                </a:lnTo>
                <a:lnTo>
                  <a:pt x="87328" y="102393"/>
                </a:lnTo>
                <a:lnTo>
                  <a:pt x="86088" y="108991"/>
                </a:lnTo>
                <a:lnTo>
                  <a:pt x="81127" y="120501"/>
                </a:lnTo>
                <a:lnTo>
                  <a:pt x="77605" y="125363"/>
                </a:lnTo>
                <a:lnTo>
                  <a:pt x="76465" y="126354"/>
                </a:lnTo>
                <a:close/>
              </a:path>
              <a:path w="416560" h="141605">
                <a:moveTo>
                  <a:pt x="43326" y="141535"/>
                </a:moveTo>
                <a:lnTo>
                  <a:pt x="31419" y="141535"/>
                </a:lnTo>
                <a:lnTo>
                  <a:pt x="27351" y="141187"/>
                </a:lnTo>
                <a:lnTo>
                  <a:pt x="23481" y="140493"/>
                </a:lnTo>
                <a:lnTo>
                  <a:pt x="19612" y="139898"/>
                </a:lnTo>
                <a:lnTo>
                  <a:pt x="0" y="124718"/>
                </a:lnTo>
                <a:lnTo>
                  <a:pt x="95" y="122038"/>
                </a:lnTo>
                <a:lnTo>
                  <a:pt x="2447" y="117723"/>
                </a:lnTo>
                <a:lnTo>
                  <a:pt x="3737" y="117723"/>
                </a:lnTo>
                <a:lnTo>
                  <a:pt x="4878" y="118169"/>
                </a:lnTo>
                <a:lnTo>
                  <a:pt x="7855" y="119955"/>
                </a:lnTo>
                <a:lnTo>
                  <a:pt x="9839" y="120947"/>
                </a:lnTo>
                <a:lnTo>
                  <a:pt x="29931" y="126354"/>
                </a:lnTo>
                <a:lnTo>
                  <a:pt x="76465" y="126354"/>
                </a:lnTo>
                <a:lnTo>
                  <a:pt x="68477" y="133300"/>
                </a:lnTo>
                <a:lnTo>
                  <a:pt x="63020" y="136326"/>
                </a:lnTo>
                <a:lnTo>
                  <a:pt x="50320" y="140493"/>
                </a:lnTo>
                <a:lnTo>
                  <a:pt x="43326" y="141535"/>
                </a:lnTo>
                <a:close/>
              </a:path>
              <a:path w="416560" h="141605">
                <a:moveTo>
                  <a:pt x="133353" y="140046"/>
                </a:moveTo>
                <a:lnTo>
                  <a:pt x="126308" y="137765"/>
                </a:lnTo>
                <a:lnTo>
                  <a:pt x="126351" y="136773"/>
                </a:lnTo>
                <a:lnTo>
                  <a:pt x="126407" y="136375"/>
                </a:lnTo>
                <a:lnTo>
                  <a:pt x="126705" y="135582"/>
                </a:lnTo>
                <a:lnTo>
                  <a:pt x="127202" y="134688"/>
                </a:lnTo>
                <a:lnTo>
                  <a:pt x="179589" y="17115"/>
                </a:lnTo>
                <a:lnTo>
                  <a:pt x="111773" y="17115"/>
                </a:lnTo>
                <a:lnTo>
                  <a:pt x="110781" y="16421"/>
                </a:lnTo>
                <a:lnTo>
                  <a:pt x="109392" y="13642"/>
                </a:lnTo>
                <a:lnTo>
                  <a:pt x="109044" y="11658"/>
                </a:lnTo>
                <a:lnTo>
                  <a:pt x="109073" y="7342"/>
                </a:lnTo>
                <a:lnTo>
                  <a:pt x="112467" y="1042"/>
                </a:lnTo>
                <a:lnTo>
                  <a:pt x="194719" y="1042"/>
                </a:lnTo>
                <a:lnTo>
                  <a:pt x="195613" y="1141"/>
                </a:lnTo>
                <a:lnTo>
                  <a:pt x="197200" y="1538"/>
                </a:lnTo>
                <a:lnTo>
                  <a:pt x="197746" y="1985"/>
                </a:lnTo>
                <a:lnTo>
                  <a:pt x="198044" y="2679"/>
                </a:lnTo>
                <a:lnTo>
                  <a:pt x="198440" y="3274"/>
                </a:lnTo>
                <a:lnTo>
                  <a:pt x="198738" y="4068"/>
                </a:lnTo>
                <a:lnTo>
                  <a:pt x="198936" y="5060"/>
                </a:lnTo>
                <a:lnTo>
                  <a:pt x="199234" y="6052"/>
                </a:lnTo>
                <a:lnTo>
                  <a:pt x="199383" y="7342"/>
                </a:lnTo>
                <a:lnTo>
                  <a:pt x="199310" y="11658"/>
                </a:lnTo>
                <a:lnTo>
                  <a:pt x="199113" y="13642"/>
                </a:lnTo>
                <a:lnTo>
                  <a:pt x="196853" y="20984"/>
                </a:lnTo>
                <a:lnTo>
                  <a:pt x="146995" y="135879"/>
                </a:lnTo>
                <a:lnTo>
                  <a:pt x="143572" y="139302"/>
                </a:lnTo>
                <a:lnTo>
                  <a:pt x="142779" y="139600"/>
                </a:lnTo>
                <a:lnTo>
                  <a:pt x="141737" y="139799"/>
                </a:lnTo>
                <a:lnTo>
                  <a:pt x="139256" y="139997"/>
                </a:lnTo>
                <a:lnTo>
                  <a:pt x="133353" y="140046"/>
                </a:lnTo>
                <a:close/>
              </a:path>
              <a:path w="416560" h="141605">
                <a:moveTo>
                  <a:pt x="242728" y="140046"/>
                </a:moveTo>
                <a:lnTo>
                  <a:pt x="235684" y="137765"/>
                </a:lnTo>
                <a:lnTo>
                  <a:pt x="235726" y="136773"/>
                </a:lnTo>
                <a:lnTo>
                  <a:pt x="235783" y="136375"/>
                </a:lnTo>
                <a:lnTo>
                  <a:pt x="236081" y="135582"/>
                </a:lnTo>
                <a:lnTo>
                  <a:pt x="236577" y="134688"/>
                </a:lnTo>
                <a:lnTo>
                  <a:pt x="288964" y="17115"/>
                </a:lnTo>
                <a:lnTo>
                  <a:pt x="221148" y="17115"/>
                </a:lnTo>
                <a:lnTo>
                  <a:pt x="220156" y="16421"/>
                </a:lnTo>
                <a:lnTo>
                  <a:pt x="218767" y="13642"/>
                </a:lnTo>
                <a:lnTo>
                  <a:pt x="218420" y="11658"/>
                </a:lnTo>
                <a:lnTo>
                  <a:pt x="218448" y="7342"/>
                </a:lnTo>
                <a:lnTo>
                  <a:pt x="221843" y="1042"/>
                </a:lnTo>
                <a:lnTo>
                  <a:pt x="304095" y="1042"/>
                </a:lnTo>
                <a:lnTo>
                  <a:pt x="304988" y="1141"/>
                </a:lnTo>
                <a:lnTo>
                  <a:pt x="306575" y="1538"/>
                </a:lnTo>
                <a:lnTo>
                  <a:pt x="307121" y="1985"/>
                </a:lnTo>
                <a:lnTo>
                  <a:pt x="307419" y="2679"/>
                </a:lnTo>
                <a:lnTo>
                  <a:pt x="307815" y="3274"/>
                </a:lnTo>
                <a:lnTo>
                  <a:pt x="308113" y="4068"/>
                </a:lnTo>
                <a:lnTo>
                  <a:pt x="308312" y="5060"/>
                </a:lnTo>
                <a:lnTo>
                  <a:pt x="308610" y="6052"/>
                </a:lnTo>
                <a:lnTo>
                  <a:pt x="308758" y="7342"/>
                </a:lnTo>
                <a:lnTo>
                  <a:pt x="308685" y="11658"/>
                </a:lnTo>
                <a:lnTo>
                  <a:pt x="308488" y="13642"/>
                </a:lnTo>
                <a:lnTo>
                  <a:pt x="306228" y="20984"/>
                </a:lnTo>
                <a:lnTo>
                  <a:pt x="256371" y="135879"/>
                </a:lnTo>
                <a:lnTo>
                  <a:pt x="252948" y="139302"/>
                </a:lnTo>
                <a:lnTo>
                  <a:pt x="252154" y="139600"/>
                </a:lnTo>
                <a:lnTo>
                  <a:pt x="251112" y="139799"/>
                </a:lnTo>
                <a:lnTo>
                  <a:pt x="248632" y="139997"/>
                </a:lnTo>
                <a:lnTo>
                  <a:pt x="242728" y="140046"/>
                </a:lnTo>
                <a:close/>
              </a:path>
              <a:path w="416560" h="141605">
                <a:moveTo>
                  <a:pt x="338312" y="36859"/>
                </a:moveTo>
                <a:lnTo>
                  <a:pt x="335882" y="27583"/>
                </a:lnTo>
                <a:lnTo>
                  <a:pt x="336080" y="25896"/>
                </a:lnTo>
                <a:lnTo>
                  <a:pt x="371104" y="1141"/>
                </a:lnTo>
                <a:lnTo>
                  <a:pt x="371848" y="893"/>
                </a:lnTo>
                <a:lnTo>
                  <a:pt x="372344" y="694"/>
                </a:lnTo>
                <a:lnTo>
                  <a:pt x="372890" y="545"/>
                </a:lnTo>
                <a:lnTo>
                  <a:pt x="373485" y="446"/>
                </a:lnTo>
                <a:lnTo>
                  <a:pt x="374180" y="248"/>
                </a:lnTo>
                <a:lnTo>
                  <a:pt x="374924" y="148"/>
                </a:lnTo>
                <a:lnTo>
                  <a:pt x="375718" y="148"/>
                </a:lnTo>
                <a:lnTo>
                  <a:pt x="376610" y="49"/>
                </a:lnTo>
                <a:lnTo>
                  <a:pt x="380679" y="0"/>
                </a:lnTo>
                <a:lnTo>
                  <a:pt x="382067" y="99"/>
                </a:lnTo>
                <a:lnTo>
                  <a:pt x="383159" y="298"/>
                </a:lnTo>
                <a:lnTo>
                  <a:pt x="384349" y="397"/>
                </a:lnTo>
                <a:lnTo>
                  <a:pt x="385243" y="595"/>
                </a:lnTo>
                <a:lnTo>
                  <a:pt x="385838" y="893"/>
                </a:lnTo>
                <a:lnTo>
                  <a:pt x="386533" y="1091"/>
                </a:lnTo>
                <a:lnTo>
                  <a:pt x="386979" y="1389"/>
                </a:lnTo>
                <a:lnTo>
                  <a:pt x="387376" y="2183"/>
                </a:lnTo>
                <a:lnTo>
                  <a:pt x="387476" y="2629"/>
                </a:lnTo>
                <a:lnTo>
                  <a:pt x="387476" y="19496"/>
                </a:lnTo>
                <a:lnTo>
                  <a:pt x="369169" y="19496"/>
                </a:lnTo>
                <a:lnTo>
                  <a:pt x="342380" y="35421"/>
                </a:lnTo>
                <a:lnTo>
                  <a:pt x="340991" y="36115"/>
                </a:lnTo>
                <a:lnTo>
                  <a:pt x="339900" y="36562"/>
                </a:lnTo>
                <a:lnTo>
                  <a:pt x="339106" y="36760"/>
                </a:lnTo>
                <a:lnTo>
                  <a:pt x="338312" y="36859"/>
                </a:lnTo>
                <a:close/>
              </a:path>
              <a:path w="416560" h="141605">
                <a:moveTo>
                  <a:pt x="387476" y="124718"/>
                </a:moveTo>
                <a:lnTo>
                  <a:pt x="369169" y="124718"/>
                </a:lnTo>
                <a:lnTo>
                  <a:pt x="369169" y="19496"/>
                </a:lnTo>
                <a:lnTo>
                  <a:pt x="387476" y="19496"/>
                </a:lnTo>
                <a:lnTo>
                  <a:pt x="387476" y="124718"/>
                </a:lnTo>
                <a:close/>
              </a:path>
              <a:path w="416560" h="141605">
                <a:moveTo>
                  <a:pt x="412974" y="139451"/>
                </a:moveTo>
                <a:lnTo>
                  <a:pt x="339800" y="139451"/>
                </a:lnTo>
                <a:lnTo>
                  <a:pt x="339305" y="139352"/>
                </a:lnTo>
                <a:lnTo>
                  <a:pt x="336427" y="133548"/>
                </a:lnTo>
                <a:lnTo>
                  <a:pt x="336427" y="130869"/>
                </a:lnTo>
                <a:lnTo>
                  <a:pt x="336526" y="129777"/>
                </a:lnTo>
                <a:lnTo>
                  <a:pt x="336725" y="128885"/>
                </a:lnTo>
                <a:lnTo>
                  <a:pt x="336924" y="127892"/>
                </a:lnTo>
                <a:lnTo>
                  <a:pt x="339701" y="124718"/>
                </a:lnTo>
                <a:lnTo>
                  <a:pt x="413073" y="124718"/>
                </a:lnTo>
                <a:lnTo>
                  <a:pt x="413619" y="124866"/>
                </a:lnTo>
                <a:lnTo>
                  <a:pt x="414611" y="125462"/>
                </a:lnTo>
                <a:lnTo>
                  <a:pt x="415008" y="125908"/>
                </a:lnTo>
                <a:lnTo>
                  <a:pt x="415306" y="126504"/>
                </a:lnTo>
                <a:lnTo>
                  <a:pt x="415703" y="127099"/>
                </a:lnTo>
                <a:lnTo>
                  <a:pt x="415950" y="127892"/>
                </a:lnTo>
                <a:lnTo>
                  <a:pt x="416050" y="128885"/>
                </a:lnTo>
                <a:lnTo>
                  <a:pt x="416249" y="129777"/>
                </a:lnTo>
                <a:lnTo>
                  <a:pt x="416348" y="130869"/>
                </a:lnTo>
                <a:lnTo>
                  <a:pt x="416348" y="133548"/>
                </a:lnTo>
                <a:lnTo>
                  <a:pt x="416249" y="134688"/>
                </a:lnTo>
                <a:lnTo>
                  <a:pt x="415851" y="136474"/>
                </a:lnTo>
                <a:lnTo>
                  <a:pt x="415554" y="137219"/>
                </a:lnTo>
                <a:lnTo>
                  <a:pt x="415157" y="137815"/>
                </a:lnTo>
                <a:lnTo>
                  <a:pt x="414859" y="138410"/>
                </a:lnTo>
                <a:lnTo>
                  <a:pt x="414463" y="138856"/>
                </a:lnTo>
                <a:lnTo>
                  <a:pt x="413966" y="139154"/>
                </a:lnTo>
                <a:lnTo>
                  <a:pt x="413470" y="139352"/>
                </a:lnTo>
                <a:lnTo>
                  <a:pt x="412974" y="139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8989" y="1298395"/>
            <a:ext cx="416509" cy="142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9536" y="1298395"/>
            <a:ext cx="522269" cy="142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04487" y="1298395"/>
            <a:ext cx="415468" cy="14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6324" y="1298395"/>
            <a:ext cx="415785" cy="142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4805" y="1681164"/>
            <a:ext cx="665741" cy="143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2579" y="1681462"/>
            <a:ext cx="421005" cy="142875"/>
          </a:xfrm>
          <a:custGeom>
            <a:avLst/>
            <a:gdLst/>
            <a:ahLst/>
            <a:cxnLst/>
            <a:rect l="l" t="t" r="r" b="b"/>
            <a:pathLst>
              <a:path w="421004" h="142875">
                <a:moveTo>
                  <a:pt x="24308" y="141088"/>
                </a:moveTo>
                <a:lnTo>
                  <a:pt x="17264" y="138807"/>
                </a:lnTo>
                <a:lnTo>
                  <a:pt x="17306" y="137815"/>
                </a:lnTo>
                <a:lnTo>
                  <a:pt x="17363" y="137417"/>
                </a:lnTo>
                <a:lnTo>
                  <a:pt x="17661" y="136624"/>
                </a:lnTo>
                <a:lnTo>
                  <a:pt x="18157" y="135730"/>
                </a:lnTo>
                <a:lnTo>
                  <a:pt x="70544" y="18157"/>
                </a:lnTo>
                <a:lnTo>
                  <a:pt x="2728" y="18157"/>
                </a:lnTo>
                <a:lnTo>
                  <a:pt x="1736" y="17463"/>
                </a:lnTo>
                <a:lnTo>
                  <a:pt x="347" y="14684"/>
                </a:lnTo>
                <a:lnTo>
                  <a:pt x="0" y="12700"/>
                </a:lnTo>
                <a:lnTo>
                  <a:pt x="28" y="8384"/>
                </a:lnTo>
                <a:lnTo>
                  <a:pt x="3423" y="2084"/>
                </a:lnTo>
                <a:lnTo>
                  <a:pt x="85675" y="2084"/>
                </a:lnTo>
                <a:lnTo>
                  <a:pt x="86568" y="2183"/>
                </a:lnTo>
                <a:lnTo>
                  <a:pt x="88155" y="2580"/>
                </a:lnTo>
                <a:lnTo>
                  <a:pt x="88701" y="3027"/>
                </a:lnTo>
                <a:lnTo>
                  <a:pt x="88999" y="3721"/>
                </a:lnTo>
                <a:lnTo>
                  <a:pt x="89395" y="4316"/>
                </a:lnTo>
                <a:lnTo>
                  <a:pt x="89693" y="5110"/>
                </a:lnTo>
                <a:lnTo>
                  <a:pt x="89892" y="6102"/>
                </a:lnTo>
                <a:lnTo>
                  <a:pt x="90190" y="7094"/>
                </a:lnTo>
                <a:lnTo>
                  <a:pt x="90338" y="8384"/>
                </a:lnTo>
                <a:lnTo>
                  <a:pt x="90265" y="12700"/>
                </a:lnTo>
                <a:lnTo>
                  <a:pt x="90068" y="14684"/>
                </a:lnTo>
                <a:lnTo>
                  <a:pt x="87808" y="22026"/>
                </a:lnTo>
                <a:lnTo>
                  <a:pt x="37951" y="136921"/>
                </a:lnTo>
                <a:lnTo>
                  <a:pt x="34528" y="140344"/>
                </a:lnTo>
                <a:lnTo>
                  <a:pt x="33734" y="140643"/>
                </a:lnTo>
                <a:lnTo>
                  <a:pt x="32692" y="140841"/>
                </a:lnTo>
                <a:lnTo>
                  <a:pt x="30212" y="141039"/>
                </a:lnTo>
                <a:lnTo>
                  <a:pt x="24308" y="141088"/>
                </a:lnTo>
                <a:close/>
              </a:path>
              <a:path w="421004" h="142875">
                <a:moveTo>
                  <a:pt x="200706" y="108793"/>
                </a:moveTo>
                <a:lnTo>
                  <a:pt x="108036" y="108793"/>
                </a:lnTo>
                <a:lnTo>
                  <a:pt x="107292" y="108694"/>
                </a:lnTo>
                <a:lnTo>
                  <a:pt x="104049" y="96689"/>
                </a:lnTo>
                <a:lnTo>
                  <a:pt x="104116" y="95945"/>
                </a:lnTo>
                <a:lnTo>
                  <a:pt x="156404" y="4762"/>
                </a:lnTo>
                <a:lnTo>
                  <a:pt x="172478" y="1488"/>
                </a:lnTo>
                <a:lnTo>
                  <a:pt x="174512" y="1587"/>
                </a:lnTo>
                <a:lnTo>
                  <a:pt x="176199" y="1785"/>
                </a:lnTo>
                <a:lnTo>
                  <a:pt x="177985" y="1885"/>
                </a:lnTo>
                <a:lnTo>
                  <a:pt x="179423" y="2084"/>
                </a:lnTo>
                <a:lnTo>
                  <a:pt x="181607" y="2679"/>
                </a:lnTo>
                <a:lnTo>
                  <a:pt x="182400" y="3076"/>
                </a:lnTo>
                <a:lnTo>
                  <a:pt x="182896" y="3571"/>
                </a:lnTo>
                <a:lnTo>
                  <a:pt x="183492" y="3969"/>
                </a:lnTo>
                <a:lnTo>
                  <a:pt x="183789" y="4514"/>
                </a:lnTo>
                <a:lnTo>
                  <a:pt x="183789" y="17562"/>
                </a:lnTo>
                <a:lnTo>
                  <a:pt x="165781" y="17562"/>
                </a:lnTo>
                <a:lnTo>
                  <a:pt x="120686" y="93463"/>
                </a:lnTo>
                <a:lnTo>
                  <a:pt x="200706" y="93463"/>
                </a:lnTo>
                <a:lnTo>
                  <a:pt x="201698" y="94109"/>
                </a:lnTo>
                <a:lnTo>
                  <a:pt x="202393" y="95399"/>
                </a:lnTo>
                <a:lnTo>
                  <a:pt x="203186" y="96689"/>
                </a:lnTo>
                <a:lnTo>
                  <a:pt x="203584" y="98574"/>
                </a:lnTo>
                <a:lnTo>
                  <a:pt x="203531" y="103684"/>
                </a:lnTo>
                <a:lnTo>
                  <a:pt x="203186" y="105320"/>
                </a:lnTo>
                <a:lnTo>
                  <a:pt x="202393" y="106710"/>
                </a:lnTo>
                <a:lnTo>
                  <a:pt x="201698" y="108099"/>
                </a:lnTo>
                <a:lnTo>
                  <a:pt x="200706" y="108793"/>
                </a:lnTo>
                <a:close/>
              </a:path>
              <a:path w="421004" h="142875">
                <a:moveTo>
                  <a:pt x="183789" y="93463"/>
                </a:moveTo>
                <a:lnTo>
                  <a:pt x="165929" y="93463"/>
                </a:lnTo>
                <a:lnTo>
                  <a:pt x="165929" y="17562"/>
                </a:lnTo>
                <a:lnTo>
                  <a:pt x="183789" y="17562"/>
                </a:lnTo>
                <a:lnTo>
                  <a:pt x="183789" y="93463"/>
                </a:lnTo>
                <a:close/>
              </a:path>
              <a:path w="421004" h="142875">
                <a:moveTo>
                  <a:pt x="176496" y="141088"/>
                </a:moveTo>
                <a:lnTo>
                  <a:pt x="173024" y="141088"/>
                </a:lnTo>
                <a:lnTo>
                  <a:pt x="171585" y="140989"/>
                </a:lnTo>
                <a:lnTo>
                  <a:pt x="170395" y="140791"/>
                </a:lnTo>
                <a:lnTo>
                  <a:pt x="169303" y="140692"/>
                </a:lnTo>
                <a:lnTo>
                  <a:pt x="165929" y="138410"/>
                </a:lnTo>
                <a:lnTo>
                  <a:pt x="165929" y="108793"/>
                </a:lnTo>
                <a:lnTo>
                  <a:pt x="183789" y="108793"/>
                </a:lnTo>
                <a:lnTo>
                  <a:pt x="183789" y="138410"/>
                </a:lnTo>
                <a:lnTo>
                  <a:pt x="183640" y="138906"/>
                </a:lnTo>
                <a:lnTo>
                  <a:pt x="183343" y="139302"/>
                </a:lnTo>
                <a:lnTo>
                  <a:pt x="183144" y="139700"/>
                </a:lnTo>
                <a:lnTo>
                  <a:pt x="179026" y="140791"/>
                </a:lnTo>
                <a:lnTo>
                  <a:pt x="177935" y="140989"/>
                </a:lnTo>
                <a:lnTo>
                  <a:pt x="176496" y="141088"/>
                </a:lnTo>
                <a:close/>
              </a:path>
              <a:path w="421004" h="142875">
                <a:moveTo>
                  <a:pt x="226936" y="27831"/>
                </a:moveTo>
                <a:lnTo>
                  <a:pt x="225547" y="27831"/>
                </a:lnTo>
                <a:lnTo>
                  <a:pt x="225101" y="27682"/>
                </a:lnTo>
                <a:lnTo>
                  <a:pt x="223048" y="16966"/>
                </a:lnTo>
                <a:lnTo>
                  <a:pt x="223166" y="16023"/>
                </a:lnTo>
                <a:lnTo>
                  <a:pt x="238247" y="4613"/>
                </a:lnTo>
                <a:lnTo>
                  <a:pt x="241422" y="3324"/>
                </a:lnTo>
                <a:lnTo>
                  <a:pt x="244894" y="2232"/>
                </a:lnTo>
                <a:lnTo>
                  <a:pt x="252534" y="446"/>
                </a:lnTo>
                <a:lnTo>
                  <a:pt x="256553" y="0"/>
                </a:lnTo>
                <a:lnTo>
                  <a:pt x="267368" y="0"/>
                </a:lnTo>
                <a:lnTo>
                  <a:pt x="273222" y="942"/>
                </a:lnTo>
                <a:lnTo>
                  <a:pt x="283342" y="4712"/>
                </a:lnTo>
                <a:lnTo>
                  <a:pt x="287509" y="7293"/>
                </a:lnTo>
                <a:lnTo>
                  <a:pt x="290783" y="10567"/>
                </a:lnTo>
                <a:lnTo>
                  <a:pt x="294157" y="13841"/>
                </a:lnTo>
                <a:lnTo>
                  <a:pt x="295799" y="16371"/>
                </a:lnTo>
                <a:lnTo>
                  <a:pt x="252932" y="16371"/>
                </a:lnTo>
                <a:lnTo>
                  <a:pt x="249012" y="16966"/>
                </a:lnTo>
                <a:lnTo>
                  <a:pt x="242066" y="19348"/>
                </a:lnTo>
                <a:lnTo>
                  <a:pt x="239040" y="20687"/>
                </a:lnTo>
                <a:lnTo>
                  <a:pt x="236461" y="22176"/>
                </a:lnTo>
                <a:lnTo>
                  <a:pt x="233882" y="23564"/>
                </a:lnTo>
                <a:lnTo>
                  <a:pt x="231698" y="24854"/>
                </a:lnTo>
                <a:lnTo>
                  <a:pt x="229913" y="26045"/>
                </a:lnTo>
                <a:lnTo>
                  <a:pt x="228226" y="27235"/>
                </a:lnTo>
                <a:lnTo>
                  <a:pt x="226936" y="27831"/>
                </a:lnTo>
                <a:close/>
              </a:path>
              <a:path w="421004" h="142875">
                <a:moveTo>
                  <a:pt x="303583" y="140493"/>
                </a:moveTo>
                <a:lnTo>
                  <a:pt x="225498" y="140493"/>
                </a:lnTo>
                <a:lnTo>
                  <a:pt x="224604" y="140394"/>
                </a:lnTo>
                <a:lnTo>
                  <a:pt x="220404" y="132605"/>
                </a:lnTo>
                <a:lnTo>
                  <a:pt x="220496" y="129182"/>
                </a:lnTo>
                <a:lnTo>
                  <a:pt x="224703" y="120848"/>
                </a:lnTo>
                <a:lnTo>
                  <a:pt x="257744" y="85775"/>
                </a:lnTo>
                <a:lnTo>
                  <a:pt x="262704" y="79871"/>
                </a:lnTo>
                <a:lnTo>
                  <a:pt x="266375" y="74712"/>
                </a:lnTo>
                <a:lnTo>
                  <a:pt x="270146" y="69453"/>
                </a:lnTo>
                <a:lnTo>
                  <a:pt x="273023" y="64690"/>
                </a:lnTo>
                <a:lnTo>
                  <a:pt x="275008" y="60424"/>
                </a:lnTo>
                <a:lnTo>
                  <a:pt x="277091" y="56158"/>
                </a:lnTo>
                <a:lnTo>
                  <a:pt x="278431" y="52288"/>
                </a:lnTo>
                <a:lnTo>
                  <a:pt x="279026" y="48815"/>
                </a:lnTo>
                <a:lnTo>
                  <a:pt x="279721" y="45343"/>
                </a:lnTo>
                <a:lnTo>
                  <a:pt x="280067" y="42068"/>
                </a:lnTo>
                <a:lnTo>
                  <a:pt x="280067" y="35917"/>
                </a:lnTo>
                <a:lnTo>
                  <a:pt x="279571" y="33040"/>
                </a:lnTo>
                <a:lnTo>
                  <a:pt x="278579" y="30360"/>
                </a:lnTo>
                <a:lnTo>
                  <a:pt x="277587" y="27583"/>
                </a:lnTo>
                <a:lnTo>
                  <a:pt x="260968" y="16371"/>
                </a:lnTo>
                <a:lnTo>
                  <a:pt x="295799" y="16371"/>
                </a:lnTo>
                <a:lnTo>
                  <a:pt x="296637" y="17661"/>
                </a:lnTo>
                <a:lnTo>
                  <a:pt x="298283" y="22176"/>
                </a:lnTo>
                <a:lnTo>
                  <a:pt x="299912" y="26392"/>
                </a:lnTo>
                <a:lnTo>
                  <a:pt x="300755" y="31056"/>
                </a:lnTo>
                <a:lnTo>
                  <a:pt x="300755" y="40382"/>
                </a:lnTo>
                <a:lnTo>
                  <a:pt x="300357" y="44797"/>
                </a:lnTo>
                <a:lnTo>
                  <a:pt x="298771" y="53628"/>
                </a:lnTo>
                <a:lnTo>
                  <a:pt x="297084" y="58390"/>
                </a:lnTo>
                <a:lnTo>
                  <a:pt x="294504" y="63549"/>
                </a:lnTo>
                <a:lnTo>
                  <a:pt x="292023" y="68610"/>
                </a:lnTo>
                <a:lnTo>
                  <a:pt x="242563" y="124866"/>
                </a:lnTo>
                <a:lnTo>
                  <a:pt x="303434" y="124866"/>
                </a:lnTo>
                <a:lnTo>
                  <a:pt x="303979" y="125065"/>
                </a:lnTo>
                <a:lnTo>
                  <a:pt x="304475" y="125462"/>
                </a:lnTo>
                <a:lnTo>
                  <a:pt x="305070" y="125760"/>
                </a:lnTo>
                <a:lnTo>
                  <a:pt x="305567" y="126205"/>
                </a:lnTo>
                <a:lnTo>
                  <a:pt x="306360" y="127396"/>
                </a:lnTo>
                <a:lnTo>
                  <a:pt x="306609" y="128191"/>
                </a:lnTo>
                <a:lnTo>
                  <a:pt x="306708" y="129182"/>
                </a:lnTo>
                <a:lnTo>
                  <a:pt x="306906" y="130175"/>
                </a:lnTo>
                <a:lnTo>
                  <a:pt x="307006" y="131316"/>
                </a:lnTo>
                <a:lnTo>
                  <a:pt x="306993" y="134045"/>
                </a:lnTo>
                <a:lnTo>
                  <a:pt x="306906" y="135036"/>
                </a:lnTo>
                <a:lnTo>
                  <a:pt x="306708" y="136029"/>
                </a:lnTo>
                <a:lnTo>
                  <a:pt x="306609" y="137021"/>
                </a:lnTo>
                <a:lnTo>
                  <a:pt x="306361" y="137864"/>
                </a:lnTo>
                <a:lnTo>
                  <a:pt x="305964" y="138558"/>
                </a:lnTo>
                <a:lnTo>
                  <a:pt x="305666" y="139253"/>
                </a:lnTo>
                <a:lnTo>
                  <a:pt x="305220" y="139749"/>
                </a:lnTo>
                <a:lnTo>
                  <a:pt x="304625" y="140047"/>
                </a:lnTo>
                <a:lnTo>
                  <a:pt x="304128" y="140344"/>
                </a:lnTo>
                <a:lnTo>
                  <a:pt x="303583" y="140493"/>
                </a:lnTo>
                <a:close/>
              </a:path>
              <a:path w="421004" h="142875">
                <a:moveTo>
                  <a:pt x="380861" y="142577"/>
                </a:moveTo>
                <a:lnTo>
                  <a:pt x="363001" y="142577"/>
                </a:lnTo>
                <a:lnTo>
                  <a:pt x="355659" y="141039"/>
                </a:lnTo>
                <a:lnTo>
                  <a:pt x="329118" y="110778"/>
                </a:lnTo>
                <a:lnTo>
                  <a:pt x="325326" y="70246"/>
                </a:lnTo>
                <a:lnTo>
                  <a:pt x="325457" y="63857"/>
                </a:lnTo>
                <a:lnTo>
                  <a:pt x="332293" y="26193"/>
                </a:lnTo>
                <a:lnTo>
                  <a:pt x="336163" y="19943"/>
                </a:lnTo>
                <a:lnTo>
                  <a:pt x="340032" y="13593"/>
                </a:lnTo>
                <a:lnTo>
                  <a:pt x="345092" y="8682"/>
                </a:lnTo>
                <a:lnTo>
                  <a:pt x="357594" y="1736"/>
                </a:lnTo>
                <a:lnTo>
                  <a:pt x="365283" y="0"/>
                </a:lnTo>
                <a:lnTo>
                  <a:pt x="383242" y="0"/>
                </a:lnTo>
                <a:lnTo>
                  <a:pt x="390633" y="1587"/>
                </a:lnTo>
                <a:lnTo>
                  <a:pt x="396586" y="4762"/>
                </a:lnTo>
                <a:lnTo>
                  <a:pt x="402539" y="7839"/>
                </a:lnTo>
                <a:lnTo>
                  <a:pt x="407302" y="12402"/>
                </a:lnTo>
                <a:lnTo>
                  <a:pt x="408942" y="15180"/>
                </a:lnTo>
                <a:lnTo>
                  <a:pt x="367317" y="15180"/>
                </a:lnTo>
                <a:lnTo>
                  <a:pt x="362406" y="16619"/>
                </a:lnTo>
                <a:lnTo>
                  <a:pt x="358636" y="19496"/>
                </a:lnTo>
                <a:lnTo>
                  <a:pt x="354865" y="22275"/>
                </a:lnTo>
                <a:lnTo>
                  <a:pt x="351888" y="26193"/>
                </a:lnTo>
                <a:lnTo>
                  <a:pt x="349706" y="31254"/>
                </a:lnTo>
                <a:lnTo>
                  <a:pt x="347523" y="36214"/>
                </a:lnTo>
                <a:lnTo>
                  <a:pt x="346034" y="42068"/>
                </a:lnTo>
                <a:lnTo>
                  <a:pt x="344448" y="55463"/>
                </a:lnTo>
                <a:lnTo>
                  <a:pt x="344050" y="62607"/>
                </a:lnTo>
                <a:lnTo>
                  <a:pt x="344077" y="72182"/>
                </a:lnTo>
                <a:lnTo>
                  <a:pt x="350747" y="114449"/>
                </a:lnTo>
                <a:lnTo>
                  <a:pt x="367615" y="127396"/>
                </a:lnTo>
                <a:lnTo>
                  <a:pt x="407274" y="127396"/>
                </a:lnTo>
                <a:lnTo>
                  <a:pt x="406261" y="129033"/>
                </a:lnTo>
                <a:lnTo>
                  <a:pt x="401151" y="133895"/>
                </a:lnTo>
                <a:lnTo>
                  <a:pt x="388550" y="140841"/>
                </a:lnTo>
                <a:lnTo>
                  <a:pt x="380861" y="142577"/>
                </a:lnTo>
                <a:close/>
              </a:path>
              <a:path w="421004" h="142875">
                <a:moveTo>
                  <a:pt x="407274" y="127396"/>
                </a:moveTo>
                <a:lnTo>
                  <a:pt x="376743" y="127396"/>
                </a:lnTo>
                <a:lnTo>
                  <a:pt x="380216" y="126751"/>
                </a:lnTo>
                <a:lnTo>
                  <a:pt x="383192" y="125462"/>
                </a:lnTo>
                <a:lnTo>
                  <a:pt x="396438" y="111472"/>
                </a:lnTo>
                <a:lnTo>
                  <a:pt x="397927" y="108099"/>
                </a:lnTo>
                <a:lnTo>
                  <a:pt x="399067" y="104378"/>
                </a:lnTo>
                <a:lnTo>
                  <a:pt x="399894" y="100161"/>
                </a:lnTo>
                <a:lnTo>
                  <a:pt x="400754" y="96242"/>
                </a:lnTo>
                <a:lnTo>
                  <a:pt x="401349" y="91827"/>
                </a:lnTo>
                <a:lnTo>
                  <a:pt x="401647" y="87064"/>
                </a:lnTo>
                <a:lnTo>
                  <a:pt x="402043" y="82302"/>
                </a:lnTo>
                <a:lnTo>
                  <a:pt x="402140" y="79902"/>
                </a:lnTo>
                <a:lnTo>
                  <a:pt x="402171" y="63857"/>
                </a:lnTo>
                <a:lnTo>
                  <a:pt x="401944" y="59184"/>
                </a:lnTo>
                <a:lnTo>
                  <a:pt x="401349" y="53727"/>
                </a:lnTo>
                <a:lnTo>
                  <a:pt x="400853" y="48170"/>
                </a:lnTo>
                <a:lnTo>
                  <a:pt x="400109" y="43309"/>
                </a:lnTo>
                <a:lnTo>
                  <a:pt x="399117" y="39141"/>
                </a:lnTo>
                <a:lnTo>
                  <a:pt x="398224" y="34875"/>
                </a:lnTo>
                <a:lnTo>
                  <a:pt x="396984" y="31254"/>
                </a:lnTo>
                <a:lnTo>
                  <a:pt x="395396" y="28277"/>
                </a:lnTo>
                <a:lnTo>
                  <a:pt x="393908" y="25202"/>
                </a:lnTo>
                <a:lnTo>
                  <a:pt x="392072" y="22721"/>
                </a:lnTo>
                <a:lnTo>
                  <a:pt x="389889" y="20835"/>
                </a:lnTo>
                <a:lnTo>
                  <a:pt x="387806" y="18851"/>
                </a:lnTo>
                <a:lnTo>
                  <a:pt x="385375" y="17413"/>
                </a:lnTo>
                <a:lnTo>
                  <a:pt x="382597" y="16520"/>
                </a:lnTo>
                <a:lnTo>
                  <a:pt x="379918" y="15627"/>
                </a:lnTo>
                <a:lnTo>
                  <a:pt x="376842" y="15180"/>
                </a:lnTo>
                <a:lnTo>
                  <a:pt x="408942" y="15180"/>
                </a:lnTo>
                <a:lnTo>
                  <a:pt x="410874" y="18454"/>
                </a:lnTo>
                <a:lnTo>
                  <a:pt x="414545" y="24407"/>
                </a:lnTo>
                <a:lnTo>
                  <a:pt x="420841" y="62607"/>
                </a:lnTo>
                <a:lnTo>
                  <a:pt x="420981" y="70246"/>
                </a:lnTo>
                <a:lnTo>
                  <a:pt x="420970" y="72182"/>
                </a:lnTo>
                <a:lnTo>
                  <a:pt x="414000" y="116433"/>
                </a:lnTo>
                <a:lnTo>
                  <a:pt x="409117" y="124420"/>
                </a:lnTo>
                <a:lnTo>
                  <a:pt x="407274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5042" y="1681462"/>
            <a:ext cx="305633" cy="1425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49105" y="1681462"/>
            <a:ext cx="307975" cy="142875"/>
          </a:xfrm>
          <a:custGeom>
            <a:avLst/>
            <a:gdLst/>
            <a:ahLst/>
            <a:cxnLst/>
            <a:rect l="l" t="t" r="r" b="b"/>
            <a:pathLst>
              <a:path w="307975" h="142875">
                <a:moveTo>
                  <a:pt x="6531" y="27831"/>
                </a:moveTo>
                <a:lnTo>
                  <a:pt x="5142" y="27831"/>
                </a:lnTo>
                <a:lnTo>
                  <a:pt x="4696" y="27682"/>
                </a:lnTo>
                <a:lnTo>
                  <a:pt x="2643" y="16966"/>
                </a:lnTo>
                <a:lnTo>
                  <a:pt x="2761" y="16023"/>
                </a:lnTo>
                <a:lnTo>
                  <a:pt x="17842" y="4613"/>
                </a:lnTo>
                <a:lnTo>
                  <a:pt x="21017" y="3324"/>
                </a:lnTo>
                <a:lnTo>
                  <a:pt x="24489" y="2232"/>
                </a:lnTo>
                <a:lnTo>
                  <a:pt x="32129" y="446"/>
                </a:lnTo>
                <a:lnTo>
                  <a:pt x="36148" y="0"/>
                </a:lnTo>
                <a:lnTo>
                  <a:pt x="46963" y="0"/>
                </a:lnTo>
                <a:lnTo>
                  <a:pt x="52817" y="942"/>
                </a:lnTo>
                <a:lnTo>
                  <a:pt x="62937" y="4712"/>
                </a:lnTo>
                <a:lnTo>
                  <a:pt x="67104" y="7293"/>
                </a:lnTo>
                <a:lnTo>
                  <a:pt x="70378" y="10567"/>
                </a:lnTo>
                <a:lnTo>
                  <a:pt x="73752" y="13841"/>
                </a:lnTo>
                <a:lnTo>
                  <a:pt x="75394" y="16371"/>
                </a:lnTo>
                <a:lnTo>
                  <a:pt x="32527" y="16371"/>
                </a:lnTo>
                <a:lnTo>
                  <a:pt x="28607" y="16966"/>
                </a:lnTo>
                <a:lnTo>
                  <a:pt x="21661" y="19348"/>
                </a:lnTo>
                <a:lnTo>
                  <a:pt x="18635" y="20687"/>
                </a:lnTo>
                <a:lnTo>
                  <a:pt x="16056" y="22176"/>
                </a:lnTo>
                <a:lnTo>
                  <a:pt x="13477" y="23564"/>
                </a:lnTo>
                <a:lnTo>
                  <a:pt x="11294" y="24854"/>
                </a:lnTo>
                <a:lnTo>
                  <a:pt x="9508" y="26045"/>
                </a:lnTo>
                <a:lnTo>
                  <a:pt x="7821" y="27235"/>
                </a:lnTo>
                <a:lnTo>
                  <a:pt x="6531" y="27831"/>
                </a:lnTo>
                <a:close/>
              </a:path>
              <a:path w="307975" h="142875">
                <a:moveTo>
                  <a:pt x="83178" y="140493"/>
                </a:moveTo>
                <a:lnTo>
                  <a:pt x="5093" y="140493"/>
                </a:lnTo>
                <a:lnTo>
                  <a:pt x="4199" y="140394"/>
                </a:lnTo>
                <a:lnTo>
                  <a:pt x="0" y="132605"/>
                </a:lnTo>
                <a:lnTo>
                  <a:pt x="91" y="129182"/>
                </a:lnTo>
                <a:lnTo>
                  <a:pt x="4298" y="120848"/>
                </a:lnTo>
                <a:lnTo>
                  <a:pt x="37339" y="85775"/>
                </a:lnTo>
                <a:lnTo>
                  <a:pt x="42299" y="79871"/>
                </a:lnTo>
                <a:lnTo>
                  <a:pt x="45970" y="74712"/>
                </a:lnTo>
                <a:lnTo>
                  <a:pt x="49741" y="69453"/>
                </a:lnTo>
                <a:lnTo>
                  <a:pt x="52618" y="64690"/>
                </a:lnTo>
                <a:lnTo>
                  <a:pt x="54603" y="60424"/>
                </a:lnTo>
                <a:lnTo>
                  <a:pt x="56686" y="56158"/>
                </a:lnTo>
                <a:lnTo>
                  <a:pt x="58025" y="52288"/>
                </a:lnTo>
                <a:lnTo>
                  <a:pt x="58620" y="48815"/>
                </a:lnTo>
                <a:lnTo>
                  <a:pt x="59316" y="45343"/>
                </a:lnTo>
                <a:lnTo>
                  <a:pt x="59662" y="42068"/>
                </a:lnTo>
                <a:lnTo>
                  <a:pt x="59662" y="35917"/>
                </a:lnTo>
                <a:lnTo>
                  <a:pt x="59166" y="33040"/>
                </a:lnTo>
                <a:lnTo>
                  <a:pt x="58175" y="30360"/>
                </a:lnTo>
                <a:lnTo>
                  <a:pt x="57182" y="27583"/>
                </a:lnTo>
                <a:lnTo>
                  <a:pt x="40563" y="16371"/>
                </a:lnTo>
                <a:lnTo>
                  <a:pt x="75394" y="16371"/>
                </a:lnTo>
                <a:lnTo>
                  <a:pt x="76232" y="17661"/>
                </a:lnTo>
                <a:lnTo>
                  <a:pt x="77878" y="22176"/>
                </a:lnTo>
                <a:lnTo>
                  <a:pt x="79507" y="26392"/>
                </a:lnTo>
                <a:lnTo>
                  <a:pt x="80350" y="31056"/>
                </a:lnTo>
                <a:lnTo>
                  <a:pt x="80350" y="40382"/>
                </a:lnTo>
                <a:lnTo>
                  <a:pt x="79952" y="44797"/>
                </a:lnTo>
                <a:lnTo>
                  <a:pt x="78366" y="53628"/>
                </a:lnTo>
                <a:lnTo>
                  <a:pt x="76679" y="58390"/>
                </a:lnTo>
                <a:lnTo>
                  <a:pt x="74098" y="63549"/>
                </a:lnTo>
                <a:lnTo>
                  <a:pt x="71618" y="68610"/>
                </a:lnTo>
                <a:lnTo>
                  <a:pt x="22158" y="124866"/>
                </a:lnTo>
                <a:lnTo>
                  <a:pt x="83028" y="124866"/>
                </a:lnTo>
                <a:lnTo>
                  <a:pt x="83574" y="125065"/>
                </a:lnTo>
                <a:lnTo>
                  <a:pt x="84070" y="125462"/>
                </a:lnTo>
                <a:lnTo>
                  <a:pt x="84665" y="125760"/>
                </a:lnTo>
                <a:lnTo>
                  <a:pt x="85162" y="126205"/>
                </a:lnTo>
                <a:lnTo>
                  <a:pt x="85955" y="127396"/>
                </a:lnTo>
                <a:lnTo>
                  <a:pt x="86204" y="128191"/>
                </a:lnTo>
                <a:lnTo>
                  <a:pt x="86303" y="129182"/>
                </a:lnTo>
                <a:lnTo>
                  <a:pt x="86501" y="130175"/>
                </a:lnTo>
                <a:lnTo>
                  <a:pt x="86600" y="131316"/>
                </a:lnTo>
                <a:lnTo>
                  <a:pt x="86587" y="134045"/>
                </a:lnTo>
                <a:lnTo>
                  <a:pt x="86501" y="135036"/>
                </a:lnTo>
                <a:lnTo>
                  <a:pt x="86303" y="136029"/>
                </a:lnTo>
                <a:lnTo>
                  <a:pt x="86204" y="137021"/>
                </a:lnTo>
                <a:lnTo>
                  <a:pt x="85955" y="137864"/>
                </a:lnTo>
                <a:lnTo>
                  <a:pt x="85559" y="138558"/>
                </a:lnTo>
                <a:lnTo>
                  <a:pt x="85261" y="139253"/>
                </a:lnTo>
                <a:lnTo>
                  <a:pt x="84814" y="139749"/>
                </a:lnTo>
                <a:lnTo>
                  <a:pt x="84219" y="140047"/>
                </a:lnTo>
                <a:lnTo>
                  <a:pt x="83723" y="140344"/>
                </a:lnTo>
                <a:lnTo>
                  <a:pt x="83178" y="140493"/>
                </a:lnTo>
                <a:close/>
              </a:path>
              <a:path w="307975" h="142875">
                <a:moveTo>
                  <a:pt x="159116" y="142577"/>
                </a:moveTo>
                <a:lnTo>
                  <a:pt x="144333" y="142577"/>
                </a:lnTo>
                <a:lnTo>
                  <a:pt x="137933" y="141833"/>
                </a:lnTo>
                <a:lnTo>
                  <a:pt x="106977" y="118566"/>
                </a:lnTo>
                <a:lnTo>
                  <a:pt x="105935" y="113654"/>
                </a:lnTo>
                <a:lnTo>
                  <a:pt x="106021" y="103336"/>
                </a:lnTo>
                <a:lnTo>
                  <a:pt x="132476" y="72330"/>
                </a:lnTo>
                <a:lnTo>
                  <a:pt x="137338" y="69949"/>
                </a:lnTo>
                <a:lnTo>
                  <a:pt x="133071" y="67667"/>
                </a:lnTo>
                <a:lnTo>
                  <a:pt x="110697" y="30113"/>
                </a:lnTo>
                <a:lnTo>
                  <a:pt x="111591" y="25548"/>
                </a:lnTo>
                <a:lnTo>
                  <a:pt x="134808" y="2827"/>
                </a:lnTo>
                <a:lnTo>
                  <a:pt x="140265" y="942"/>
                </a:lnTo>
                <a:lnTo>
                  <a:pt x="146615" y="0"/>
                </a:lnTo>
                <a:lnTo>
                  <a:pt x="160802" y="0"/>
                </a:lnTo>
                <a:lnTo>
                  <a:pt x="166805" y="843"/>
                </a:lnTo>
                <a:lnTo>
                  <a:pt x="177025" y="4217"/>
                </a:lnTo>
                <a:lnTo>
                  <a:pt x="181242" y="6498"/>
                </a:lnTo>
                <a:lnTo>
                  <a:pt x="184516" y="9376"/>
                </a:lnTo>
                <a:lnTo>
                  <a:pt x="187890" y="12253"/>
                </a:lnTo>
                <a:lnTo>
                  <a:pt x="189471" y="14437"/>
                </a:lnTo>
                <a:lnTo>
                  <a:pt x="144779" y="14437"/>
                </a:lnTo>
                <a:lnTo>
                  <a:pt x="138925" y="16173"/>
                </a:lnTo>
                <a:lnTo>
                  <a:pt x="130987" y="23118"/>
                </a:lnTo>
                <a:lnTo>
                  <a:pt x="129065" y="27731"/>
                </a:lnTo>
                <a:lnTo>
                  <a:pt x="129003" y="36711"/>
                </a:lnTo>
                <a:lnTo>
                  <a:pt x="129499" y="39290"/>
                </a:lnTo>
                <a:lnTo>
                  <a:pt x="153709" y="61168"/>
                </a:lnTo>
                <a:lnTo>
                  <a:pt x="178283" y="61168"/>
                </a:lnTo>
                <a:lnTo>
                  <a:pt x="175586" y="63302"/>
                </a:lnTo>
                <a:lnTo>
                  <a:pt x="171816" y="65732"/>
                </a:lnTo>
                <a:lnTo>
                  <a:pt x="167550" y="68015"/>
                </a:lnTo>
                <a:lnTo>
                  <a:pt x="172610" y="70495"/>
                </a:lnTo>
                <a:lnTo>
                  <a:pt x="177124" y="73074"/>
                </a:lnTo>
                <a:lnTo>
                  <a:pt x="181092" y="75754"/>
                </a:lnTo>
                <a:lnTo>
                  <a:pt x="182925" y="76944"/>
                </a:lnTo>
                <a:lnTo>
                  <a:pt x="151328" y="76944"/>
                </a:lnTo>
                <a:lnTo>
                  <a:pt x="146764" y="79126"/>
                </a:lnTo>
                <a:lnTo>
                  <a:pt x="142794" y="81359"/>
                </a:lnTo>
                <a:lnTo>
                  <a:pt x="139422" y="83641"/>
                </a:lnTo>
                <a:lnTo>
                  <a:pt x="136048" y="85824"/>
                </a:lnTo>
                <a:lnTo>
                  <a:pt x="133269" y="88106"/>
                </a:lnTo>
                <a:lnTo>
                  <a:pt x="131086" y="90487"/>
                </a:lnTo>
                <a:lnTo>
                  <a:pt x="128904" y="92769"/>
                </a:lnTo>
                <a:lnTo>
                  <a:pt x="127267" y="95249"/>
                </a:lnTo>
                <a:lnTo>
                  <a:pt x="126175" y="97929"/>
                </a:lnTo>
                <a:lnTo>
                  <a:pt x="125084" y="100508"/>
                </a:lnTo>
                <a:lnTo>
                  <a:pt x="124539" y="103336"/>
                </a:lnTo>
                <a:lnTo>
                  <a:pt x="124561" y="113407"/>
                </a:lnTo>
                <a:lnTo>
                  <a:pt x="126920" y="118715"/>
                </a:lnTo>
                <a:lnTo>
                  <a:pt x="136445" y="126256"/>
                </a:lnTo>
                <a:lnTo>
                  <a:pt x="143489" y="128141"/>
                </a:lnTo>
                <a:lnTo>
                  <a:pt x="191970" y="128141"/>
                </a:lnTo>
                <a:lnTo>
                  <a:pt x="190817" y="129629"/>
                </a:lnTo>
                <a:lnTo>
                  <a:pt x="165863" y="141784"/>
                </a:lnTo>
                <a:lnTo>
                  <a:pt x="159116" y="142577"/>
                </a:lnTo>
                <a:close/>
              </a:path>
              <a:path w="307975" h="142875">
                <a:moveTo>
                  <a:pt x="178283" y="61168"/>
                </a:moveTo>
                <a:lnTo>
                  <a:pt x="153709" y="61168"/>
                </a:lnTo>
                <a:lnTo>
                  <a:pt x="160952" y="57398"/>
                </a:lnTo>
                <a:lnTo>
                  <a:pt x="166458" y="53280"/>
                </a:lnTo>
                <a:lnTo>
                  <a:pt x="170228" y="48815"/>
                </a:lnTo>
                <a:lnTo>
                  <a:pt x="174098" y="44351"/>
                </a:lnTo>
                <a:lnTo>
                  <a:pt x="176033" y="39390"/>
                </a:lnTo>
                <a:lnTo>
                  <a:pt x="176033" y="30956"/>
                </a:lnTo>
                <a:lnTo>
                  <a:pt x="175537" y="28277"/>
                </a:lnTo>
                <a:lnTo>
                  <a:pt x="174545" y="25896"/>
                </a:lnTo>
                <a:lnTo>
                  <a:pt x="173553" y="23416"/>
                </a:lnTo>
                <a:lnTo>
                  <a:pt x="172014" y="21332"/>
                </a:lnTo>
                <a:lnTo>
                  <a:pt x="169931" y="19645"/>
                </a:lnTo>
                <a:lnTo>
                  <a:pt x="167946" y="17959"/>
                </a:lnTo>
                <a:lnTo>
                  <a:pt x="165466" y="16668"/>
                </a:lnTo>
                <a:lnTo>
                  <a:pt x="162489" y="15776"/>
                </a:lnTo>
                <a:lnTo>
                  <a:pt x="159612" y="14882"/>
                </a:lnTo>
                <a:lnTo>
                  <a:pt x="156288" y="14437"/>
                </a:lnTo>
                <a:lnTo>
                  <a:pt x="189471" y="14437"/>
                </a:lnTo>
                <a:lnTo>
                  <a:pt x="190370" y="15677"/>
                </a:lnTo>
                <a:lnTo>
                  <a:pt x="191958" y="19645"/>
                </a:lnTo>
                <a:lnTo>
                  <a:pt x="193544" y="23515"/>
                </a:lnTo>
                <a:lnTo>
                  <a:pt x="194339" y="27731"/>
                </a:lnTo>
                <a:lnTo>
                  <a:pt x="194339" y="35868"/>
                </a:lnTo>
                <a:lnTo>
                  <a:pt x="182234" y="58043"/>
                </a:lnTo>
                <a:lnTo>
                  <a:pt x="178283" y="61168"/>
                </a:lnTo>
                <a:close/>
              </a:path>
              <a:path w="307975" h="142875">
                <a:moveTo>
                  <a:pt x="191970" y="128141"/>
                </a:moveTo>
                <a:lnTo>
                  <a:pt x="161943" y="128141"/>
                </a:lnTo>
                <a:lnTo>
                  <a:pt x="168840" y="126256"/>
                </a:lnTo>
                <a:lnTo>
                  <a:pt x="178265" y="118616"/>
                </a:lnTo>
                <a:lnTo>
                  <a:pt x="180534" y="113654"/>
                </a:lnTo>
                <a:lnTo>
                  <a:pt x="180593" y="103336"/>
                </a:lnTo>
                <a:lnTo>
                  <a:pt x="180002" y="100607"/>
                </a:lnTo>
                <a:lnTo>
                  <a:pt x="178711" y="97929"/>
                </a:lnTo>
                <a:lnTo>
                  <a:pt x="177522" y="95249"/>
                </a:lnTo>
                <a:lnTo>
                  <a:pt x="175685" y="92769"/>
                </a:lnTo>
                <a:lnTo>
                  <a:pt x="173205" y="90487"/>
                </a:lnTo>
                <a:lnTo>
                  <a:pt x="170824" y="88206"/>
                </a:lnTo>
                <a:lnTo>
                  <a:pt x="167798" y="85973"/>
                </a:lnTo>
                <a:lnTo>
                  <a:pt x="160456" y="81608"/>
                </a:lnTo>
                <a:lnTo>
                  <a:pt x="156189" y="79325"/>
                </a:lnTo>
                <a:lnTo>
                  <a:pt x="151328" y="76944"/>
                </a:lnTo>
                <a:lnTo>
                  <a:pt x="182925" y="76944"/>
                </a:lnTo>
                <a:lnTo>
                  <a:pt x="185062" y="78333"/>
                </a:lnTo>
                <a:lnTo>
                  <a:pt x="188386" y="81161"/>
                </a:lnTo>
                <a:lnTo>
                  <a:pt x="191064" y="84237"/>
                </a:lnTo>
                <a:lnTo>
                  <a:pt x="193744" y="87213"/>
                </a:lnTo>
                <a:lnTo>
                  <a:pt x="195777" y="90388"/>
                </a:lnTo>
                <a:lnTo>
                  <a:pt x="198556" y="97135"/>
                </a:lnTo>
                <a:lnTo>
                  <a:pt x="199185" y="100508"/>
                </a:lnTo>
                <a:lnTo>
                  <a:pt x="199250" y="110976"/>
                </a:lnTo>
                <a:lnTo>
                  <a:pt x="198158" y="116334"/>
                </a:lnTo>
                <a:lnTo>
                  <a:pt x="195976" y="120997"/>
                </a:lnTo>
                <a:lnTo>
                  <a:pt x="193892" y="125661"/>
                </a:lnTo>
                <a:lnTo>
                  <a:pt x="191970" y="128141"/>
                </a:lnTo>
                <a:close/>
              </a:path>
              <a:path w="307975" h="142875">
                <a:moveTo>
                  <a:pt x="241405" y="141088"/>
                </a:moveTo>
                <a:lnTo>
                  <a:pt x="234360" y="138807"/>
                </a:lnTo>
                <a:lnTo>
                  <a:pt x="234402" y="137815"/>
                </a:lnTo>
                <a:lnTo>
                  <a:pt x="234459" y="137417"/>
                </a:lnTo>
                <a:lnTo>
                  <a:pt x="234757" y="136624"/>
                </a:lnTo>
                <a:lnTo>
                  <a:pt x="235253" y="135730"/>
                </a:lnTo>
                <a:lnTo>
                  <a:pt x="287641" y="18157"/>
                </a:lnTo>
                <a:lnTo>
                  <a:pt x="219825" y="18157"/>
                </a:lnTo>
                <a:lnTo>
                  <a:pt x="218832" y="17463"/>
                </a:lnTo>
                <a:lnTo>
                  <a:pt x="217444" y="14684"/>
                </a:lnTo>
                <a:lnTo>
                  <a:pt x="217096" y="12700"/>
                </a:lnTo>
                <a:lnTo>
                  <a:pt x="217125" y="8384"/>
                </a:lnTo>
                <a:lnTo>
                  <a:pt x="220519" y="2084"/>
                </a:lnTo>
                <a:lnTo>
                  <a:pt x="302771" y="2084"/>
                </a:lnTo>
                <a:lnTo>
                  <a:pt x="303665" y="2183"/>
                </a:lnTo>
                <a:lnTo>
                  <a:pt x="305252" y="2580"/>
                </a:lnTo>
                <a:lnTo>
                  <a:pt x="305797" y="3027"/>
                </a:lnTo>
                <a:lnTo>
                  <a:pt x="306095" y="3721"/>
                </a:lnTo>
                <a:lnTo>
                  <a:pt x="306492" y="4316"/>
                </a:lnTo>
                <a:lnTo>
                  <a:pt x="306790" y="5110"/>
                </a:lnTo>
                <a:lnTo>
                  <a:pt x="306988" y="6102"/>
                </a:lnTo>
                <a:lnTo>
                  <a:pt x="307286" y="7094"/>
                </a:lnTo>
                <a:lnTo>
                  <a:pt x="307435" y="8384"/>
                </a:lnTo>
                <a:lnTo>
                  <a:pt x="307362" y="12700"/>
                </a:lnTo>
                <a:lnTo>
                  <a:pt x="307165" y="14684"/>
                </a:lnTo>
                <a:lnTo>
                  <a:pt x="304905" y="22026"/>
                </a:lnTo>
                <a:lnTo>
                  <a:pt x="255047" y="136921"/>
                </a:lnTo>
                <a:lnTo>
                  <a:pt x="251624" y="140344"/>
                </a:lnTo>
                <a:lnTo>
                  <a:pt x="250831" y="140643"/>
                </a:lnTo>
                <a:lnTo>
                  <a:pt x="249789" y="140841"/>
                </a:lnTo>
                <a:lnTo>
                  <a:pt x="247308" y="141039"/>
                </a:lnTo>
                <a:lnTo>
                  <a:pt x="241405" y="14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30200" y="1681462"/>
            <a:ext cx="311785" cy="142875"/>
          </a:xfrm>
          <a:custGeom>
            <a:avLst/>
            <a:gdLst/>
            <a:ahLst/>
            <a:cxnLst/>
            <a:rect l="l" t="t" r="r" b="b"/>
            <a:pathLst>
              <a:path w="311785" h="142875">
                <a:moveTo>
                  <a:pt x="24308" y="141088"/>
                </a:moveTo>
                <a:lnTo>
                  <a:pt x="17264" y="138807"/>
                </a:lnTo>
                <a:lnTo>
                  <a:pt x="17306" y="137815"/>
                </a:lnTo>
                <a:lnTo>
                  <a:pt x="17363" y="137417"/>
                </a:lnTo>
                <a:lnTo>
                  <a:pt x="17661" y="136624"/>
                </a:lnTo>
                <a:lnTo>
                  <a:pt x="18157" y="135730"/>
                </a:lnTo>
                <a:lnTo>
                  <a:pt x="70544" y="18157"/>
                </a:lnTo>
                <a:lnTo>
                  <a:pt x="2728" y="18157"/>
                </a:lnTo>
                <a:lnTo>
                  <a:pt x="1736" y="17463"/>
                </a:lnTo>
                <a:lnTo>
                  <a:pt x="347" y="14684"/>
                </a:lnTo>
                <a:lnTo>
                  <a:pt x="0" y="12700"/>
                </a:lnTo>
                <a:lnTo>
                  <a:pt x="28" y="8384"/>
                </a:lnTo>
                <a:lnTo>
                  <a:pt x="3423" y="2084"/>
                </a:lnTo>
                <a:lnTo>
                  <a:pt x="85675" y="2084"/>
                </a:lnTo>
                <a:lnTo>
                  <a:pt x="86568" y="2183"/>
                </a:lnTo>
                <a:lnTo>
                  <a:pt x="88155" y="2580"/>
                </a:lnTo>
                <a:lnTo>
                  <a:pt x="88701" y="3027"/>
                </a:lnTo>
                <a:lnTo>
                  <a:pt x="88999" y="3721"/>
                </a:lnTo>
                <a:lnTo>
                  <a:pt x="89395" y="4316"/>
                </a:lnTo>
                <a:lnTo>
                  <a:pt x="89693" y="5110"/>
                </a:lnTo>
                <a:lnTo>
                  <a:pt x="89892" y="6102"/>
                </a:lnTo>
                <a:lnTo>
                  <a:pt x="90190" y="7094"/>
                </a:lnTo>
                <a:lnTo>
                  <a:pt x="90338" y="8384"/>
                </a:lnTo>
                <a:lnTo>
                  <a:pt x="90265" y="12700"/>
                </a:lnTo>
                <a:lnTo>
                  <a:pt x="90068" y="14684"/>
                </a:lnTo>
                <a:lnTo>
                  <a:pt x="87808" y="22026"/>
                </a:lnTo>
                <a:lnTo>
                  <a:pt x="37951" y="136921"/>
                </a:lnTo>
                <a:lnTo>
                  <a:pt x="34528" y="140344"/>
                </a:lnTo>
                <a:lnTo>
                  <a:pt x="33734" y="140643"/>
                </a:lnTo>
                <a:lnTo>
                  <a:pt x="32692" y="140841"/>
                </a:lnTo>
                <a:lnTo>
                  <a:pt x="30212" y="141039"/>
                </a:lnTo>
                <a:lnTo>
                  <a:pt x="24308" y="141088"/>
                </a:lnTo>
                <a:close/>
              </a:path>
              <a:path w="311785" h="142875">
                <a:moveTo>
                  <a:pt x="117561" y="27831"/>
                </a:moveTo>
                <a:lnTo>
                  <a:pt x="116172" y="27831"/>
                </a:lnTo>
                <a:lnTo>
                  <a:pt x="115725" y="27682"/>
                </a:lnTo>
                <a:lnTo>
                  <a:pt x="113672" y="16966"/>
                </a:lnTo>
                <a:lnTo>
                  <a:pt x="113791" y="16023"/>
                </a:lnTo>
                <a:lnTo>
                  <a:pt x="128872" y="4613"/>
                </a:lnTo>
                <a:lnTo>
                  <a:pt x="132046" y="3324"/>
                </a:lnTo>
                <a:lnTo>
                  <a:pt x="135519" y="2232"/>
                </a:lnTo>
                <a:lnTo>
                  <a:pt x="143159" y="446"/>
                </a:lnTo>
                <a:lnTo>
                  <a:pt x="147178" y="0"/>
                </a:lnTo>
                <a:lnTo>
                  <a:pt x="157992" y="0"/>
                </a:lnTo>
                <a:lnTo>
                  <a:pt x="163846" y="942"/>
                </a:lnTo>
                <a:lnTo>
                  <a:pt x="173967" y="4712"/>
                </a:lnTo>
                <a:lnTo>
                  <a:pt x="178134" y="7293"/>
                </a:lnTo>
                <a:lnTo>
                  <a:pt x="181408" y="10567"/>
                </a:lnTo>
                <a:lnTo>
                  <a:pt x="184781" y="13841"/>
                </a:lnTo>
                <a:lnTo>
                  <a:pt x="186424" y="16371"/>
                </a:lnTo>
                <a:lnTo>
                  <a:pt x="143556" y="16371"/>
                </a:lnTo>
                <a:lnTo>
                  <a:pt x="139637" y="16966"/>
                </a:lnTo>
                <a:lnTo>
                  <a:pt x="132691" y="19348"/>
                </a:lnTo>
                <a:lnTo>
                  <a:pt x="129665" y="20687"/>
                </a:lnTo>
                <a:lnTo>
                  <a:pt x="127086" y="22176"/>
                </a:lnTo>
                <a:lnTo>
                  <a:pt x="124506" y="23564"/>
                </a:lnTo>
                <a:lnTo>
                  <a:pt x="122323" y="24854"/>
                </a:lnTo>
                <a:lnTo>
                  <a:pt x="120537" y="26045"/>
                </a:lnTo>
                <a:lnTo>
                  <a:pt x="118850" y="27235"/>
                </a:lnTo>
                <a:lnTo>
                  <a:pt x="117561" y="27831"/>
                </a:lnTo>
                <a:close/>
              </a:path>
              <a:path w="311785" h="142875">
                <a:moveTo>
                  <a:pt x="194207" y="140493"/>
                </a:moveTo>
                <a:lnTo>
                  <a:pt x="116122" y="140493"/>
                </a:lnTo>
                <a:lnTo>
                  <a:pt x="115229" y="140394"/>
                </a:lnTo>
                <a:lnTo>
                  <a:pt x="111029" y="132605"/>
                </a:lnTo>
                <a:lnTo>
                  <a:pt x="111120" y="129182"/>
                </a:lnTo>
                <a:lnTo>
                  <a:pt x="115328" y="120848"/>
                </a:lnTo>
                <a:lnTo>
                  <a:pt x="148368" y="85775"/>
                </a:lnTo>
                <a:lnTo>
                  <a:pt x="153329" y="79871"/>
                </a:lnTo>
                <a:lnTo>
                  <a:pt x="157000" y="74712"/>
                </a:lnTo>
                <a:lnTo>
                  <a:pt x="160771" y="69453"/>
                </a:lnTo>
                <a:lnTo>
                  <a:pt x="163647" y="64690"/>
                </a:lnTo>
                <a:lnTo>
                  <a:pt x="165632" y="60424"/>
                </a:lnTo>
                <a:lnTo>
                  <a:pt x="167715" y="56158"/>
                </a:lnTo>
                <a:lnTo>
                  <a:pt x="169055" y="52288"/>
                </a:lnTo>
                <a:lnTo>
                  <a:pt x="169651" y="48815"/>
                </a:lnTo>
                <a:lnTo>
                  <a:pt x="170345" y="45343"/>
                </a:lnTo>
                <a:lnTo>
                  <a:pt x="170692" y="42068"/>
                </a:lnTo>
                <a:lnTo>
                  <a:pt x="170692" y="35917"/>
                </a:lnTo>
                <a:lnTo>
                  <a:pt x="170196" y="33040"/>
                </a:lnTo>
                <a:lnTo>
                  <a:pt x="169204" y="30360"/>
                </a:lnTo>
                <a:lnTo>
                  <a:pt x="168212" y="27583"/>
                </a:lnTo>
                <a:lnTo>
                  <a:pt x="151592" y="16371"/>
                </a:lnTo>
                <a:lnTo>
                  <a:pt x="186424" y="16371"/>
                </a:lnTo>
                <a:lnTo>
                  <a:pt x="187262" y="17661"/>
                </a:lnTo>
                <a:lnTo>
                  <a:pt x="188907" y="22176"/>
                </a:lnTo>
                <a:lnTo>
                  <a:pt x="190536" y="26392"/>
                </a:lnTo>
                <a:lnTo>
                  <a:pt x="191379" y="31056"/>
                </a:lnTo>
                <a:lnTo>
                  <a:pt x="191379" y="40382"/>
                </a:lnTo>
                <a:lnTo>
                  <a:pt x="190982" y="44797"/>
                </a:lnTo>
                <a:lnTo>
                  <a:pt x="189395" y="53628"/>
                </a:lnTo>
                <a:lnTo>
                  <a:pt x="187708" y="58390"/>
                </a:lnTo>
                <a:lnTo>
                  <a:pt x="185128" y="63549"/>
                </a:lnTo>
                <a:lnTo>
                  <a:pt x="182648" y="68610"/>
                </a:lnTo>
                <a:lnTo>
                  <a:pt x="133187" y="124866"/>
                </a:lnTo>
                <a:lnTo>
                  <a:pt x="194059" y="124866"/>
                </a:lnTo>
                <a:lnTo>
                  <a:pt x="194603" y="125065"/>
                </a:lnTo>
                <a:lnTo>
                  <a:pt x="195100" y="125462"/>
                </a:lnTo>
                <a:lnTo>
                  <a:pt x="195695" y="125760"/>
                </a:lnTo>
                <a:lnTo>
                  <a:pt x="196191" y="126205"/>
                </a:lnTo>
                <a:lnTo>
                  <a:pt x="196985" y="127396"/>
                </a:lnTo>
                <a:lnTo>
                  <a:pt x="197233" y="128191"/>
                </a:lnTo>
                <a:lnTo>
                  <a:pt x="197332" y="129182"/>
                </a:lnTo>
                <a:lnTo>
                  <a:pt x="197530" y="130175"/>
                </a:lnTo>
                <a:lnTo>
                  <a:pt x="197630" y="131316"/>
                </a:lnTo>
                <a:lnTo>
                  <a:pt x="197617" y="134045"/>
                </a:lnTo>
                <a:lnTo>
                  <a:pt x="197530" y="135036"/>
                </a:lnTo>
                <a:lnTo>
                  <a:pt x="197332" y="136029"/>
                </a:lnTo>
                <a:lnTo>
                  <a:pt x="197233" y="137021"/>
                </a:lnTo>
                <a:lnTo>
                  <a:pt x="196985" y="137864"/>
                </a:lnTo>
                <a:lnTo>
                  <a:pt x="196588" y="138558"/>
                </a:lnTo>
                <a:lnTo>
                  <a:pt x="196290" y="139253"/>
                </a:lnTo>
                <a:lnTo>
                  <a:pt x="195844" y="139749"/>
                </a:lnTo>
                <a:lnTo>
                  <a:pt x="195248" y="140047"/>
                </a:lnTo>
                <a:lnTo>
                  <a:pt x="194753" y="140344"/>
                </a:lnTo>
                <a:lnTo>
                  <a:pt x="194207" y="140493"/>
                </a:lnTo>
                <a:close/>
              </a:path>
              <a:path w="311785" h="142875">
                <a:moveTo>
                  <a:pt x="271485" y="142577"/>
                </a:moveTo>
                <a:lnTo>
                  <a:pt x="253626" y="142577"/>
                </a:lnTo>
                <a:lnTo>
                  <a:pt x="246283" y="141039"/>
                </a:lnTo>
                <a:lnTo>
                  <a:pt x="219743" y="110778"/>
                </a:lnTo>
                <a:lnTo>
                  <a:pt x="215950" y="70246"/>
                </a:lnTo>
                <a:lnTo>
                  <a:pt x="216080" y="63857"/>
                </a:lnTo>
                <a:lnTo>
                  <a:pt x="222917" y="26193"/>
                </a:lnTo>
                <a:lnTo>
                  <a:pt x="226787" y="19943"/>
                </a:lnTo>
                <a:lnTo>
                  <a:pt x="230656" y="13593"/>
                </a:lnTo>
                <a:lnTo>
                  <a:pt x="235717" y="8682"/>
                </a:lnTo>
                <a:lnTo>
                  <a:pt x="248219" y="1736"/>
                </a:lnTo>
                <a:lnTo>
                  <a:pt x="255908" y="0"/>
                </a:lnTo>
                <a:lnTo>
                  <a:pt x="273867" y="0"/>
                </a:lnTo>
                <a:lnTo>
                  <a:pt x="281258" y="1587"/>
                </a:lnTo>
                <a:lnTo>
                  <a:pt x="287211" y="4762"/>
                </a:lnTo>
                <a:lnTo>
                  <a:pt x="293164" y="7839"/>
                </a:lnTo>
                <a:lnTo>
                  <a:pt x="297927" y="12402"/>
                </a:lnTo>
                <a:lnTo>
                  <a:pt x="299566" y="15180"/>
                </a:lnTo>
                <a:lnTo>
                  <a:pt x="257942" y="15180"/>
                </a:lnTo>
                <a:lnTo>
                  <a:pt x="253031" y="16619"/>
                </a:lnTo>
                <a:lnTo>
                  <a:pt x="249260" y="19496"/>
                </a:lnTo>
                <a:lnTo>
                  <a:pt x="245490" y="22275"/>
                </a:lnTo>
                <a:lnTo>
                  <a:pt x="242513" y="26193"/>
                </a:lnTo>
                <a:lnTo>
                  <a:pt x="240330" y="31254"/>
                </a:lnTo>
                <a:lnTo>
                  <a:pt x="238148" y="36214"/>
                </a:lnTo>
                <a:lnTo>
                  <a:pt x="236659" y="42068"/>
                </a:lnTo>
                <a:lnTo>
                  <a:pt x="235072" y="55463"/>
                </a:lnTo>
                <a:lnTo>
                  <a:pt x="234675" y="62607"/>
                </a:lnTo>
                <a:lnTo>
                  <a:pt x="234701" y="72182"/>
                </a:lnTo>
                <a:lnTo>
                  <a:pt x="241372" y="114449"/>
                </a:lnTo>
                <a:lnTo>
                  <a:pt x="258240" y="127396"/>
                </a:lnTo>
                <a:lnTo>
                  <a:pt x="297898" y="127396"/>
                </a:lnTo>
                <a:lnTo>
                  <a:pt x="296885" y="129033"/>
                </a:lnTo>
                <a:lnTo>
                  <a:pt x="291775" y="133895"/>
                </a:lnTo>
                <a:lnTo>
                  <a:pt x="279175" y="140841"/>
                </a:lnTo>
                <a:lnTo>
                  <a:pt x="271485" y="142577"/>
                </a:lnTo>
                <a:close/>
              </a:path>
              <a:path w="311785" h="142875">
                <a:moveTo>
                  <a:pt x="297898" y="127396"/>
                </a:moveTo>
                <a:lnTo>
                  <a:pt x="267368" y="127396"/>
                </a:lnTo>
                <a:lnTo>
                  <a:pt x="270840" y="126751"/>
                </a:lnTo>
                <a:lnTo>
                  <a:pt x="273817" y="125462"/>
                </a:lnTo>
                <a:lnTo>
                  <a:pt x="287062" y="111472"/>
                </a:lnTo>
                <a:lnTo>
                  <a:pt x="288550" y="108099"/>
                </a:lnTo>
                <a:lnTo>
                  <a:pt x="289691" y="104378"/>
                </a:lnTo>
                <a:lnTo>
                  <a:pt x="290518" y="100161"/>
                </a:lnTo>
                <a:lnTo>
                  <a:pt x="291378" y="96242"/>
                </a:lnTo>
                <a:lnTo>
                  <a:pt x="291974" y="91827"/>
                </a:lnTo>
                <a:lnTo>
                  <a:pt x="292272" y="87064"/>
                </a:lnTo>
                <a:lnTo>
                  <a:pt x="292668" y="82302"/>
                </a:lnTo>
                <a:lnTo>
                  <a:pt x="292764" y="79902"/>
                </a:lnTo>
                <a:lnTo>
                  <a:pt x="292795" y="63857"/>
                </a:lnTo>
                <a:lnTo>
                  <a:pt x="292569" y="59184"/>
                </a:lnTo>
                <a:lnTo>
                  <a:pt x="291974" y="53727"/>
                </a:lnTo>
                <a:lnTo>
                  <a:pt x="291477" y="48170"/>
                </a:lnTo>
                <a:lnTo>
                  <a:pt x="290733" y="43309"/>
                </a:lnTo>
                <a:lnTo>
                  <a:pt x="289741" y="39141"/>
                </a:lnTo>
                <a:lnTo>
                  <a:pt x="288848" y="34875"/>
                </a:lnTo>
                <a:lnTo>
                  <a:pt x="287608" y="31254"/>
                </a:lnTo>
                <a:lnTo>
                  <a:pt x="286020" y="28277"/>
                </a:lnTo>
                <a:lnTo>
                  <a:pt x="284533" y="25202"/>
                </a:lnTo>
                <a:lnTo>
                  <a:pt x="282697" y="22721"/>
                </a:lnTo>
                <a:lnTo>
                  <a:pt x="280514" y="20835"/>
                </a:lnTo>
                <a:lnTo>
                  <a:pt x="278431" y="18851"/>
                </a:lnTo>
                <a:lnTo>
                  <a:pt x="275999" y="17413"/>
                </a:lnTo>
                <a:lnTo>
                  <a:pt x="273222" y="16520"/>
                </a:lnTo>
                <a:lnTo>
                  <a:pt x="270542" y="15627"/>
                </a:lnTo>
                <a:lnTo>
                  <a:pt x="267467" y="15180"/>
                </a:lnTo>
                <a:lnTo>
                  <a:pt x="299566" y="15180"/>
                </a:lnTo>
                <a:lnTo>
                  <a:pt x="301498" y="18454"/>
                </a:lnTo>
                <a:lnTo>
                  <a:pt x="305169" y="24407"/>
                </a:lnTo>
                <a:lnTo>
                  <a:pt x="311466" y="62607"/>
                </a:lnTo>
                <a:lnTo>
                  <a:pt x="311605" y="70246"/>
                </a:lnTo>
                <a:lnTo>
                  <a:pt x="311595" y="72182"/>
                </a:lnTo>
                <a:lnTo>
                  <a:pt x="304625" y="116433"/>
                </a:lnTo>
                <a:lnTo>
                  <a:pt x="299741" y="124420"/>
                </a:lnTo>
                <a:lnTo>
                  <a:pt x="297898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3451" y="1681462"/>
            <a:ext cx="305908" cy="1425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90373" y="1681462"/>
            <a:ext cx="311290" cy="1425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805" y="2056054"/>
            <a:ext cx="904091" cy="1515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0666" y="2064537"/>
            <a:ext cx="407252" cy="1425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0661" y="2064537"/>
            <a:ext cx="95885" cy="142875"/>
          </a:xfrm>
          <a:custGeom>
            <a:avLst/>
            <a:gdLst/>
            <a:ahLst/>
            <a:cxnLst/>
            <a:rect l="l" t="t" r="r" b="b"/>
            <a:pathLst>
              <a:path w="95885" h="142875">
                <a:moveTo>
                  <a:pt x="55535" y="142577"/>
                </a:moveTo>
                <a:lnTo>
                  <a:pt x="37676" y="142577"/>
                </a:lnTo>
                <a:lnTo>
                  <a:pt x="30333" y="141039"/>
                </a:lnTo>
                <a:lnTo>
                  <a:pt x="3793" y="110778"/>
                </a:lnTo>
                <a:lnTo>
                  <a:pt x="0" y="70246"/>
                </a:lnTo>
                <a:lnTo>
                  <a:pt x="130" y="63857"/>
                </a:lnTo>
                <a:lnTo>
                  <a:pt x="6967" y="26193"/>
                </a:lnTo>
                <a:lnTo>
                  <a:pt x="10837" y="19943"/>
                </a:lnTo>
                <a:lnTo>
                  <a:pt x="14706" y="13593"/>
                </a:lnTo>
                <a:lnTo>
                  <a:pt x="19767" y="8682"/>
                </a:lnTo>
                <a:lnTo>
                  <a:pt x="32268" y="1736"/>
                </a:lnTo>
                <a:lnTo>
                  <a:pt x="39958" y="0"/>
                </a:lnTo>
                <a:lnTo>
                  <a:pt x="57916" y="0"/>
                </a:lnTo>
                <a:lnTo>
                  <a:pt x="65308" y="1587"/>
                </a:lnTo>
                <a:lnTo>
                  <a:pt x="71261" y="4762"/>
                </a:lnTo>
                <a:lnTo>
                  <a:pt x="77214" y="7839"/>
                </a:lnTo>
                <a:lnTo>
                  <a:pt x="81976" y="12402"/>
                </a:lnTo>
                <a:lnTo>
                  <a:pt x="83616" y="15180"/>
                </a:lnTo>
                <a:lnTo>
                  <a:pt x="41992" y="15180"/>
                </a:lnTo>
                <a:lnTo>
                  <a:pt x="37080" y="16619"/>
                </a:lnTo>
                <a:lnTo>
                  <a:pt x="33310" y="19496"/>
                </a:lnTo>
                <a:lnTo>
                  <a:pt x="29540" y="22275"/>
                </a:lnTo>
                <a:lnTo>
                  <a:pt x="26563" y="26193"/>
                </a:lnTo>
                <a:lnTo>
                  <a:pt x="24380" y="31254"/>
                </a:lnTo>
                <a:lnTo>
                  <a:pt x="22198" y="36214"/>
                </a:lnTo>
                <a:lnTo>
                  <a:pt x="20709" y="42068"/>
                </a:lnTo>
                <a:lnTo>
                  <a:pt x="19122" y="55463"/>
                </a:lnTo>
                <a:lnTo>
                  <a:pt x="18725" y="62607"/>
                </a:lnTo>
                <a:lnTo>
                  <a:pt x="18751" y="72182"/>
                </a:lnTo>
                <a:lnTo>
                  <a:pt x="25422" y="114449"/>
                </a:lnTo>
                <a:lnTo>
                  <a:pt x="42290" y="127396"/>
                </a:lnTo>
                <a:lnTo>
                  <a:pt x="81948" y="127396"/>
                </a:lnTo>
                <a:lnTo>
                  <a:pt x="80934" y="129033"/>
                </a:lnTo>
                <a:lnTo>
                  <a:pt x="75825" y="133895"/>
                </a:lnTo>
                <a:lnTo>
                  <a:pt x="63225" y="140841"/>
                </a:lnTo>
                <a:lnTo>
                  <a:pt x="55535" y="142577"/>
                </a:lnTo>
                <a:close/>
              </a:path>
              <a:path w="95885" h="142875">
                <a:moveTo>
                  <a:pt x="81948" y="127396"/>
                </a:moveTo>
                <a:lnTo>
                  <a:pt x="51417" y="127396"/>
                </a:lnTo>
                <a:lnTo>
                  <a:pt x="54890" y="126751"/>
                </a:lnTo>
                <a:lnTo>
                  <a:pt x="57867" y="125462"/>
                </a:lnTo>
                <a:lnTo>
                  <a:pt x="71112" y="111472"/>
                </a:lnTo>
                <a:lnTo>
                  <a:pt x="72600" y="108099"/>
                </a:lnTo>
                <a:lnTo>
                  <a:pt x="73741" y="104378"/>
                </a:lnTo>
                <a:lnTo>
                  <a:pt x="74568" y="100161"/>
                </a:lnTo>
                <a:lnTo>
                  <a:pt x="75428" y="96242"/>
                </a:lnTo>
                <a:lnTo>
                  <a:pt x="76023" y="91827"/>
                </a:lnTo>
                <a:lnTo>
                  <a:pt x="76321" y="87064"/>
                </a:lnTo>
                <a:lnTo>
                  <a:pt x="76718" y="82302"/>
                </a:lnTo>
                <a:lnTo>
                  <a:pt x="76814" y="79902"/>
                </a:lnTo>
                <a:lnTo>
                  <a:pt x="76845" y="63857"/>
                </a:lnTo>
                <a:lnTo>
                  <a:pt x="76619" y="59184"/>
                </a:lnTo>
                <a:lnTo>
                  <a:pt x="76023" y="53727"/>
                </a:lnTo>
                <a:lnTo>
                  <a:pt x="75527" y="48170"/>
                </a:lnTo>
                <a:lnTo>
                  <a:pt x="74783" y="43309"/>
                </a:lnTo>
                <a:lnTo>
                  <a:pt x="73791" y="39141"/>
                </a:lnTo>
                <a:lnTo>
                  <a:pt x="72898" y="34875"/>
                </a:lnTo>
                <a:lnTo>
                  <a:pt x="71658" y="31254"/>
                </a:lnTo>
                <a:lnTo>
                  <a:pt x="70070" y="28277"/>
                </a:lnTo>
                <a:lnTo>
                  <a:pt x="68582" y="25202"/>
                </a:lnTo>
                <a:lnTo>
                  <a:pt x="66747" y="22721"/>
                </a:lnTo>
                <a:lnTo>
                  <a:pt x="64564" y="20835"/>
                </a:lnTo>
                <a:lnTo>
                  <a:pt x="62481" y="18851"/>
                </a:lnTo>
                <a:lnTo>
                  <a:pt x="60049" y="17413"/>
                </a:lnTo>
                <a:lnTo>
                  <a:pt x="57271" y="16520"/>
                </a:lnTo>
                <a:lnTo>
                  <a:pt x="54592" y="15627"/>
                </a:lnTo>
                <a:lnTo>
                  <a:pt x="51517" y="15180"/>
                </a:lnTo>
                <a:lnTo>
                  <a:pt x="83616" y="15180"/>
                </a:lnTo>
                <a:lnTo>
                  <a:pt x="85548" y="18454"/>
                </a:lnTo>
                <a:lnTo>
                  <a:pt x="89219" y="24407"/>
                </a:lnTo>
                <a:lnTo>
                  <a:pt x="95516" y="62607"/>
                </a:lnTo>
                <a:lnTo>
                  <a:pt x="95655" y="70246"/>
                </a:lnTo>
                <a:lnTo>
                  <a:pt x="95644" y="72182"/>
                </a:lnTo>
                <a:lnTo>
                  <a:pt x="88674" y="116433"/>
                </a:lnTo>
                <a:lnTo>
                  <a:pt x="83791" y="124420"/>
                </a:lnTo>
                <a:lnTo>
                  <a:pt x="81948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63401" y="2064537"/>
            <a:ext cx="95885" cy="142875"/>
          </a:xfrm>
          <a:custGeom>
            <a:avLst/>
            <a:gdLst/>
            <a:ahLst/>
            <a:cxnLst/>
            <a:rect l="l" t="t" r="r" b="b"/>
            <a:pathLst>
              <a:path w="95885" h="142875">
                <a:moveTo>
                  <a:pt x="55535" y="142577"/>
                </a:moveTo>
                <a:lnTo>
                  <a:pt x="37676" y="142577"/>
                </a:lnTo>
                <a:lnTo>
                  <a:pt x="30333" y="141039"/>
                </a:lnTo>
                <a:lnTo>
                  <a:pt x="3793" y="110778"/>
                </a:lnTo>
                <a:lnTo>
                  <a:pt x="0" y="70246"/>
                </a:lnTo>
                <a:lnTo>
                  <a:pt x="130" y="63857"/>
                </a:lnTo>
                <a:lnTo>
                  <a:pt x="6967" y="26193"/>
                </a:lnTo>
                <a:lnTo>
                  <a:pt x="10837" y="19943"/>
                </a:lnTo>
                <a:lnTo>
                  <a:pt x="14706" y="13593"/>
                </a:lnTo>
                <a:lnTo>
                  <a:pt x="19767" y="8682"/>
                </a:lnTo>
                <a:lnTo>
                  <a:pt x="32268" y="1736"/>
                </a:lnTo>
                <a:lnTo>
                  <a:pt x="39958" y="0"/>
                </a:lnTo>
                <a:lnTo>
                  <a:pt x="57916" y="0"/>
                </a:lnTo>
                <a:lnTo>
                  <a:pt x="65308" y="1587"/>
                </a:lnTo>
                <a:lnTo>
                  <a:pt x="71261" y="4762"/>
                </a:lnTo>
                <a:lnTo>
                  <a:pt x="77214" y="7839"/>
                </a:lnTo>
                <a:lnTo>
                  <a:pt x="81976" y="12402"/>
                </a:lnTo>
                <a:lnTo>
                  <a:pt x="83616" y="15180"/>
                </a:lnTo>
                <a:lnTo>
                  <a:pt x="41992" y="15180"/>
                </a:lnTo>
                <a:lnTo>
                  <a:pt x="37080" y="16619"/>
                </a:lnTo>
                <a:lnTo>
                  <a:pt x="33310" y="19496"/>
                </a:lnTo>
                <a:lnTo>
                  <a:pt x="29540" y="22275"/>
                </a:lnTo>
                <a:lnTo>
                  <a:pt x="26563" y="26193"/>
                </a:lnTo>
                <a:lnTo>
                  <a:pt x="24380" y="31254"/>
                </a:lnTo>
                <a:lnTo>
                  <a:pt x="22198" y="36214"/>
                </a:lnTo>
                <a:lnTo>
                  <a:pt x="20709" y="42068"/>
                </a:lnTo>
                <a:lnTo>
                  <a:pt x="19122" y="55463"/>
                </a:lnTo>
                <a:lnTo>
                  <a:pt x="18725" y="62607"/>
                </a:lnTo>
                <a:lnTo>
                  <a:pt x="18751" y="72182"/>
                </a:lnTo>
                <a:lnTo>
                  <a:pt x="25422" y="114449"/>
                </a:lnTo>
                <a:lnTo>
                  <a:pt x="42290" y="127396"/>
                </a:lnTo>
                <a:lnTo>
                  <a:pt x="81948" y="127396"/>
                </a:lnTo>
                <a:lnTo>
                  <a:pt x="80934" y="129033"/>
                </a:lnTo>
                <a:lnTo>
                  <a:pt x="75825" y="133895"/>
                </a:lnTo>
                <a:lnTo>
                  <a:pt x="63225" y="140841"/>
                </a:lnTo>
                <a:lnTo>
                  <a:pt x="55535" y="142577"/>
                </a:lnTo>
                <a:close/>
              </a:path>
              <a:path w="95885" h="142875">
                <a:moveTo>
                  <a:pt x="81948" y="127396"/>
                </a:moveTo>
                <a:lnTo>
                  <a:pt x="51417" y="127396"/>
                </a:lnTo>
                <a:lnTo>
                  <a:pt x="54890" y="126751"/>
                </a:lnTo>
                <a:lnTo>
                  <a:pt x="57867" y="125462"/>
                </a:lnTo>
                <a:lnTo>
                  <a:pt x="71112" y="111472"/>
                </a:lnTo>
                <a:lnTo>
                  <a:pt x="72600" y="108099"/>
                </a:lnTo>
                <a:lnTo>
                  <a:pt x="73741" y="104378"/>
                </a:lnTo>
                <a:lnTo>
                  <a:pt x="74568" y="100161"/>
                </a:lnTo>
                <a:lnTo>
                  <a:pt x="75428" y="96242"/>
                </a:lnTo>
                <a:lnTo>
                  <a:pt x="76023" y="91827"/>
                </a:lnTo>
                <a:lnTo>
                  <a:pt x="76321" y="87064"/>
                </a:lnTo>
                <a:lnTo>
                  <a:pt x="76718" y="82302"/>
                </a:lnTo>
                <a:lnTo>
                  <a:pt x="76814" y="79902"/>
                </a:lnTo>
                <a:lnTo>
                  <a:pt x="76845" y="63857"/>
                </a:lnTo>
                <a:lnTo>
                  <a:pt x="76619" y="59184"/>
                </a:lnTo>
                <a:lnTo>
                  <a:pt x="76023" y="53727"/>
                </a:lnTo>
                <a:lnTo>
                  <a:pt x="75527" y="48170"/>
                </a:lnTo>
                <a:lnTo>
                  <a:pt x="74783" y="43309"/>
                </a:lnTo>
                <a:lnTo>
                  <a:pt x="73791" y="39141"/>
                </a:lnTo>
                <a:lnTo>
                  <a:pt x="72898" y="34875"/>
                </a:lnTo>
                <a:lnTo>
                  <a:pt x="71658" y="31254"/>
                </a:lnTo>
                <a:lnTo>
                  <a:pt x="70070" y="28277"/>
                </a:lnTo>
                <a:lnTo>
                  <a:pt x="68582" y="25202"/>
                </a:lnTo>
                <a:lnTo>
                  <a:pt x="66747" y="22721"/>
                </a:lnTo>
                <a:lnTo>
                  <a:pt x="64564" y="20835"/>
                </a:lnTo>
                <a:lnTo>
                  <a:pt x="62481" y="18851"/>
                </a:lnTo>
                <a:lnTo>
                  <a:pt x="60049" y="17413"/>
                </a:lnTo>
                <a:lnTo>
                  <a:pt x="57271" y="16520"/>
                </a:lnTo>
                <a:lnTo>
                  <a:pt x="54592" y="15627"/>
                </a:lnTo>
                <a:lnTo>
                  <a:pt x="51517" y="15180"/>
                </a:lnTo>
                <a:lnTo>
                  <a:pt x="83616" y="15180"/>
                </a:lnTo>
                <a:lnTo>
                  <a:pt x="85548" y="18454"/>
                </a:lnTo>
                <a:lnTo>
                  <a:pt x="89219" y="24407"/>
                </a:lnTo>
                <a:lnTo>
                  <a:pt x="95516" y="62607"/>
                </a:lnTo>
                <a:lnTo>
                  <a:pt x="95655" y="70246"/>
                </a:lnTo>
                <a:lnTo>
                  <a:pt x="95644" y="72182"/>
                </a:lnTo>
                <a:lnTo>
                  <a:pt x="88674" y="116433"/>
                </a:lnTo>
                <a:lnTo>
                  <a:pt x="83791" y="124420"/>
                </a:lnTo>
                <a:lnTo>
                  <a:pt x="81948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6150" y="2064537"/>
            <a:ext cx="95885" cy="142875"/>
          </a:xfrm>
          <a:custGeom>
            <a:avLst/>
            <a:gdLst/>
            <a:ahLst/>
            <a:cxnLst/>
            <a:rect l="l" t="t" r="r" b="b"/>
            <a:pathLst>
              <a:path w="95885" h="142875">
                <a:moveTo>
                  <a:pt x="55535" y="142577"/>
                </a:moveTo>
                <a:lnTo>
                  <a:pt x="37676" y="142577"/>
                </a:lnTo>
                <a:lnTo>
                  <a:pt x="30333" y="141039"/>
                </a:lnTo>
                <a:lnTo>
                  <a:pt x="3793" y="110778"/>
                </a:lnTo>
                <a:lnTo>
                  <a:pt x="0" y="70246"/>
                </a:lnTo>
                <a:lnTo>
                  <a:pt x="130" y="63857"/>
                </a:lnTo>
                <a:lnTo>
                  <a:pt x="6967" y="26193"/>
                </a:lnTo>
                <a:lnTo>
                  <a:pt x="10837" y="19943"/>
                </a:lnTo>
                <a:lnTo>
                  <a:pt x="14706" y="13593"/>
                </a:lnTo>
                <a:lnTo>
                  <a:pt x="19767" y="8682"/>
                </a:lnTo>
                <a:lnTo>
                  <a:pt x="32268" y="1736"/>
                </a:lnTo>
                <a:lnTo>
                  <a:pt x="39958" y="0"/>
                </a:lnTo>
                <a:lnTo>
                  <a:pt x="57916" y="0"/>
                </a:lnTo>
                <a:lnTo>
                  <a:pt x="65308" y="1587"/>
                </a:lnTo>
                <a:lnTo>
                  <a:pt x="71261" y="4762"/>
                </a:lnTo>
                <a:lnTo>
                  <a:pt x="77214" y="7839"/>
                </a:lnTo>
                <a:lnTo>
                  <a:pt x="81976" y="12402"/>
                </a:lnTo>
                <a:lnTo>
                  <a:pt x="83616" y="15180"/>
                </a:lnTo>
                <a:lnTo>
                  <a:pt x="41992" y="15180"/>
                </a:lnTo>
                <a:lnTo>
                  <a:pt x="37080" y="16619"/>
                </a:lnTo>
                <a:lnTo>
                  <a:pt x="33310" y="19496"/>
                </a:lnTo>
                <a:lnTo>
                  <a:pt x="29540" y="22275"/>
                </a:lnTo>
                <a:lnTo>
                  <a:pt x="26563" y="26193"/>
                </a:lnTo>
                <a:lnTo>
                  <a:pt x="24380" y="31254"/>
                </a:lnTo>
                <a:lnTo>
                  <a:pt x="22198" y="36214"/>
                </a:lnTo>
                <a:lnTo>
                  <a:pt x="20709" y="42068"/>
                </a:lnTo>
                <a:lnTo>
                  <a:pt x="19122" y="55463"/>
                </a:lnTo>
                <a:lnTo>
                  <a:pt x="18725" y="62607"/>
                </a:lnTo>
                <a:lnTo>
                  <a:pt x="18751" y="72182"/>
                </a:lnTo>
                <a:lnTo>
                  <a:pt x="25422" y="114449"/>
                </a:lnTo>
                <a:lnTo>
                  <a:pt x="42290" y="127396"/>
                </a:lnTo>
                <a:lnTo>
                  <a:pt x="81948" y="127396"/>
                </a:lnTo>
                <a:lnTo>
                  <a:pt x="80934" y="129033"/>
                </a:lnTo>
                <a:lnTo>
                  <a:pt x="75825" y="133895"/>
                </a:lnTo>
                <a:lnTo>
                  <a:pt x="63225" y="140841"/>
                </a:lnTo>
                <a:lnTo>
                  <a:pt x="55535" y="142577"/>
                </a:lnTo>
                <a:close/>
              </a:path>
              <a:path w="95885" h="142875">
                <a:moveTo>
                  <a:pt x="81948" y="127396"/>
                </a:moveTo>
                <a:lnTo>
                  <a:pt x="51417" y="127396"/>
                </a:lnTo>
                <a:lnTo>
                  <a:pt x="54890" y="126751"/>
                </a:lnTo>
                <a:lnTo>
                  <a:pt x="57867" y="125462"/>
                </a:lnTo>
                <a:lnTo>
                  <a:pt x="71112" y="111472"/>
                </a:lnTo>
                <a:lnTo>
                  <a:pt x="72600" y="108099"/>
                </a:lnTo>
                <a:lnTo>
                  <a:pt x="73741" y="104378"/>
                </a:lnTo>
                <a:lnTo>
                  <a:pt x="74568" y="100161"/>
                </a:lnTo>
                <a:lnTo>
                  <a:pt x="75428" y="96242"/>
                </a:lnTo>
                <a:lnTo>
                  <a:pt x="76023" y="91827"/>
                </a:lnTo>
                <a:lnTo>
                  <a:pt x="76321" y="87064"/>
                </a:lnTo>
                <a:lnTo>
                  <a:pt x="76718" y="82302"/>
                </a:lnTo>
                <a:lnTo>
                  <a:pt x="76814" y="79902"/>
                </a:lnTo>
                <a:lnTo>
                  <a:pt x="76845" y="63857"/>
                </a:lnTo>
                <a:lnTo>
                  <a:pt x="76619" y="59184"/>
                </a:lnTo>
                <a:lnTo>
                  <a:pt x="76023" y="53727"/>
                </a:lnTo>
                <a:lnTo>
                  <a:pt x="75527" y="48170"/>
                </a:lnTo>
                <a:lnTo>
                  <a:pt x="74783" y="43309"/>
                </a:lnTo>
                <a:lnTo>
                  <a:pt x="73791" y="39141"/>
                </a:lnTo>
                <a:lnTo>
                  <a:pt x="72898" y="34875"/>
                </a:lnTo>
                <a:lnTo>
                  <a:pt x="71658" y="31254"/>
                </a:lnTo>
                <a:lnTo>
                  <a:pt x="70070" y="28277"/>
                </a:lnTo>
                <a:lnTo>
                  <a:pt x="68582" y="25202"/>
                </a:lnTo>
                <a:lnTo>
                  <a:pt x="66747" y="22721"/>
                </a:lnTo>
                <a:lnTo>
                  <a:pt x="64564" y="20835"/>
                </a:lnTo>
                <a:lnTo>
                  <a:pt x="62481" y="18851"/>
                </a:lnTo>
                <a:lnTo>
                  <a:pt x="60049" y="17413"/>
                </a:lnTo>
                <a:lnTo>
                  <a:pt x="57271" y="16520"/>
                </a:lnTo>
                <a:lnTo>
                  <a:pt x="54592" y="15627"/>
                </a:lnTo>
                <a:lnTo>
                  <a:pt x="51517" y="15180"/>
                </a:lnTo>
                <a:lnTo>
                  <a:pt x="83616" y="15180"/>
                </a:lnTo>
                <a:lnTo>
                  <a:pt x="85548" y="18454"/>
                </a:lnTo>
                <a:lnTo>
                  <a:pt x="89219" y="24407"/>
                </a:lnTo>
                <a:lnTo>
                  <a:pt x="95516" y="62607"/>
                </a:lnTo>
                <a:lnTo>
                  <a:pt x="95655" y="70246"/>
                </a:lnTo>
                <a:lnTo>
                  <a:pt x="95644" y="72182"/>
                </a:lnTo>
                <a:lnTo>
                  <a:pt x="88674" y="116433"/>
                </a:lnTo>
                <a:lnTo>
                  <a:pt x="83791" y="124420"/>
                </a:lnTo>
                <a:lnTo>
                  <a:pt x="81948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4604" y="2064537"/>
            <a:ext cx="307975" cy="141605"/>
          </a:xfrm>
          <a:custGeom>
            <a:avLst/>
            <a:gdLst/>
            <a:ahLst/>
            <a:cxnLst/>
            <a:rect l="l" t="t" r="r" b="b"/>
            <a:pathLst>
              <a:path w="307975" h="141605">
                <a:moveTo>
                  <a:pt x="6531" y="27831"/>
                </a:moveTo>
                <a:lnTo>
                  <a:pt x="5142" y="27831"/>
                </a:lnTo>
                <a:lnTo>
                  <a:pt x="4696" y="27682"/>
                </a:lnTo>
                <a:lnTo>
                  <a:pt x="2643" y="16966"/>
                </a:lnTo>
                <a:lnTo>
                  <a:pt x="2761" y="16023"/>
                </a:lnTo>
                <a:lnTo>
                  <a:pt x="17842" y="4613"/>
                </a:lnTo>
                <a:lnTo>
                  <a:pt x="21017" y="3324"/>
                </a:lnTo>
                <a:lnTo>
                  <a:pt x="24489" y="2232"/>
                </a:lnTo>
                <a:lnTo>
                  <a:pt x="32129" y="446"/>
                </a:lnTo>
                <a:lnTo>
                  <a:pt x="36148" y="0"/>
                </a:lnTo>
                <a:lnTo>
                  <a:pt x="46963" y="0"/>
                </a:lnTo>
                <a:lnTo>
                  <a:pt x="52817" y="942"/>
                </a:lnTo>
                <a:lnTo>
                  <a:pt x="62937" y="4712"/>
                </a:lnTo>
                <a:lnTo>
                  <a:pt x="67104" y="7293"/>
                </a:lnTo>
                <a:lnTo>
                  <a:pt x="70378" y="10567"/>
                </a:lnTo>
                <a:lnTo>
                  <a:pt x="73752" y="13841"/>
                </a:lnTo>
                <a:lnTo>
                  <a:pt x="75394" y="16371"/>
                </a:lnTo>
                <a:lnTo>
                  <a:pt x="32527" y="16371"/>
                </a:lnTo>
                <a:lnTo>
                  <a:pt x="28607" y="16966"/>
                </a:lnTo>
                <a:lnTo>
                  <a:pt x="21661" y="19348"/>
                </a:lnTo>
                <a:lnTo>
                  <a:pt x="18635" y="20687"/>
                </a:lnTo>
                <a:lnTo>
                  <a:pt x="16056" y="22176"/>
                </a:lnTo>
                <a:lnTo>
                  <a:pt x="13477" y="23564"/>
                </a:lnTo>
                <a:lnTo>
                  <a:pt x="11294" y="24854"/>
                </a:lnTo>
                <a:lnTo>
                  <a:pt x="9508" y="26045"/>
                </a:lnTo>
                <a:lnTo>
                  <a:pt x="7821" y="27235"/>
                </a:lnTo>
                <a:lnTo>
                  <a:pt x="6531" y="27831"/>
                </a:lnTo>
                <a:close/>
              </a:path>
              <a:path w="307975" h="141605">
                <a:moveTo>
                  <a:pt x="83178" y="140493"/>
                </a:moveTo>
                <a:lnTo>
                  <a:pt x="5093" y="140493"/>
                </a:lnTo>
                <a:lnTo>
                  <a:pt x="4199" y="140394"/>
                </a:lnTo>
                <a:lnTo>
                  <a:pt x="0" y="132605"/>
                </a:lnTo>
                <a:lnTo>
                  <a:pt x="91" y="129182"/>
                </a:lnTo>
                <a:lnTo>
                  <a:pt x="4298" y="120848"/>
                </a:lnTo>
                <a:lnTo>
                  <a:pt x="37339" y="85775"/>
                </a:lnTo>
                <a:lnTo>
                  <a:pt x="42299" y="79871"/>
                </a:lnTo>
                <a:lnTo>
                  <a:pt x="45970" y="74712"/>
                </a:lnTo>
                <a:lnTo>
                  <a:pt x="49741" y="69453"/>
                </a:lnTo>
                <a:lnTo>
                  <a:pt x="52618" y="64690"/>
                </a:lnTo>
                <a:lnTo>
                  <a:pt x="54603" y="60424"/>
                </a:lnTo>
                <a:lnTo>
                  <a:pt x="56686" y="56158"/>
                </a:lnTo>
                <a:lnTo>
                  <a:pt x="58025" y="52288"/>
                </a:lnTo>
                <a:lnTo>
                  <a:pt x="58620" y="48815"/>
                </a:lnTo>
                <a:lnTo>
                  <a:pt x="59316" y="45343"/>
                </a:lnTo>
                <a:lnTo>
                  <a:pt x="59662" y="42068"/>
                </a:lnTo>
                <a:lnTo>
                  <a:pt x="59662" y="35917"/>
                </a:lnTo>
                <a:lnTo>
                  <a:pt x="59166" y="33040"/>
                </a:lnTo>
                <a:lnTo>
                  <a:pt x="58175" y="30360"/>
                </a:lnTo>
                <a:lnTo>
                  <a:pt x="57182" y="27583"/>
                </a:lnTo>
                <a:lnTo>
                  <a:pt x="40563" y="16371"/>
                </a:lnTo>
                <a:lnTo>
                  <a:pt x="75394" y="16371"/>
                </a:lnTo>
                <a:lnTo>
                  <a:pt x="76232" y="17661"/>
                </a:lnTo>
                <a:lnTo>
                  <a:pt x="77878" y="22176"/>
                </a:lnTo>
                <a:lnTo>
                  <a:pt x="79507" y="26392"/>
                </a:lnTo>
                <a:lnTo>
                  <a:pt x="80350" y="31056"/>
                </a:lnTo>
                <a:lnTo>
                  <a:pt x="80350" y="40382"/>
                </a:lnTo>
                <a:lnTo>
                  <a:pt x="79952" y="44797"/>
                </a:lnTo>
                <a:lnTo>
                  <a:pt x="78366" y="53628"/>
                </a:lnTo>
                <a:lnTo>
                  <a:pt x="76679" y="58390"/>
                </a:lnTo>
                <a:lnTo>
                  <a:pt x="74098" y="63549"/>
                </a:lnTo>
                <a:lnTo>
                  <a:pt x="71618" y="68610"/>
                </a:lnTo>
                <a:lnTo>
                  <a:pt x="22158" y="124866"/>
                </a:lnTo>
                <a:lnTo>
                  <a:pt x="83028" y="124866"/>
                </a:lnTo>
                <a:lnTo>
                  <a:pt x="83574" y="125065"/>
                </a:lnTo>
                <a:lnTo>
                  <a:pt x="84070" y="125462"/>
                </a:lnTo>
                <a:lnTo>
                  <a:pt x="84665" y="125760"/>
                </a:lnTo>
                <a:lnTo>
                  <a:pt x="85162" y="126205"/>
                </a:lnTo>
                <a:lnTo>
                  <a:pt x="85955" y="127396"/>
                </a:lnTo>
                <a:lnTo>
                  <a:pt x="86204" y="128191"/>
                </a:lnTo>
                <a:lnTo>
                  <a:pt x="86303" y="129182"/>
                </a:lnTo>
                <a:lnTo>
                  <a:pt x="86501" y="130175"/>
                </a:lnTo>
                <a:lnTo>
                  <a:pt x="86600" y="131316"/>
                </a:lnTo>
                <a:lnTo>
                  <a:pt x="86587" y="134045"/>
                </a:lnTo>
                <a:lnTo>
                  <a:pt x="86501" y="135036"/>
                </a:lnTo>
                <a:lnTo>
                  <a:pt x="86303" y="136029"/>
                </a:lnTo>
                <a:lnTo>
                  <a:pt x="86204" y="137021"/>
                </a:lnTo>
                <a:lnTo>
                  <a:pt x="85955" y="137864"/>
                </a:lnTo>
                <a:lnTo>
                  <a:pt x="85559" y="138558"/>
                </a:lnTo>
                <a:lnTo>
                  <a:pt x="85261" y="139253"/>
                </a:lnTo>
                <a:lnTo>
                  <a:pt x="84814" y="139749"/>
                </a:lnTo>
                <a:lnTo>
                  <a:pt x="84219" y="140047"/>
                </a:lnTo>
                <a:lnTo>
                  <a:pt x="83723" y="140344"/>
                </a:lnTo>
                <a:lnTo>
                  <a:pt x="83178" y="140493"/>
                </a:lnTo>
                <a:close/>
              </a:path>
              <a:path w="307975" h="141605">
                <a:moveTo>
                  <a:pt x="115906" y="27831"/>
                </a:moveTo>
                <a:lnTo>
                  <a:pt x="114518" y="27831"/>
                </a:lnTo>
                <a:lnTo>
                  <a:pt x="114071" y="27682"/>
                </a:lnTo>
                <a:lnTo>
                  <a:pt x="112018" y="16966"/>
                </a:lnTo>
                <a:lnTo>
                  <a:pt x="112136" y="16023"/>
                </a:lnTo>
                <a:lnTo>
                  <a:pt x="127217" y="4613"/>
                </a:lnTo>
                <a:lnTo>
                  <a:pt x="130392" y="3324"/>
                </a:lnTo>
                <a:lnTo>
                  <a:pt x="133865" y="2232"/>
                </a:lnTo>
                <a:lnTo>
                  <a:pt x="141505" y="446"/>
                </a:lnTo>
                <a:lnTo>
                  <a:pt x="145523" y="0"/>
                </a:lnTo>
                <a:lnTo>
                  <a:pt x="156338" y="0"/>
                </a:lnTo>
                <a:lnTo>
                  <a:pt x="162192" y="942"/>
                </a:lnTo>
                <a:lnTo>
                  <a:pt x="172312" y="4712"/>
                </a:lnTo>
                <a:lnTo>
                  <a:pt x="176480" y="7293"/>
                </a:lnTo>
                <a:lnTo>
                  <a:pt x="179753" y="10567"/>
                </a:lnTo>
                <a:lnTo>
                  <a:pt x="183127" y="13841"/>
                </a:lnTo>
                <a:lnTo>
                  <a:pt x="184770" y="16371"/>
                </a:lnTo>
                <a:lnTo>
                  <a:pt x="141902" y="16371"/>
                </a:lnTo>
                <a:lnTo>
                  <a:pt x="137982" y="16966"/>
                </a:lnTo>
                <a:lnTo>
                  <a:pt x="131037" y="19348"/>
                </a:lnTo>
                <a:lnTo>
                  <a:pt x="128011" y="20687"/>
                </a:lnTo>
                <a:lnTo>
                  <a:pt x="125431" y="22176"/>
                </a:lnTo>
                <a:lnTo>
                  <a:pt x="122852" y="23564"/>
                </a:lnTo>
                <a:lnTo>
                  <a:pt x="120669" y="24854"/>
                </a:lnTo>
                <a:lnTo>
                  <a:pt x="118883" y="26045"/>
                </a:lnTo>
                <a:lnTo>
                  <a:pt x="117196" y="27235"/>
                </a:lnTo>
                <a:lnTo>
                  <a:pt x="115906" y="27831"/>
                </a:lnTo>
                <a:close/>
              </a:path>
              <a:path w="307975" h="141605">
                <a:moveTo>
                  <a:pt x="192553" y="140493"/>
                </a:moveTo>
                <a:lnTo>
                  <a:pt x="114468" y="140493"/>
                </a:lnTo>
                <a:lnTo>
                  <a:pt x="113575" y="140394"/>
                </a:lnTo>
                <a:lnTo>
                  <a:pt x="109375" y="132605"/>
                </a:lnTo>
                <a:lnTo>
                  <a:pt x="109466" y="129182"/>
                </a:lnTo>
                <a:lnTo>
                  <a:pt x="113674" y="120848"/>
                </a:lnTo>
                <a:lnTo>
                  <a:pt x="146714" y="85775"/>
                </a:lnTo>
                <a:lnTo>
                  <a:pt x="151675" y="79871"/>
                </a:lnTo>
                <a:lnTo>
                  <a:pt x="155346" y="74712"/>
                </a:lnTo>
                <a:lnTo>
                  <a:pt x="159116" y="69453"/>
                </a:lnTo>
                <a:lnTo>
                  <a:pt x="161993" y="64690"/>
                </a:lnTo>
                <a:lnTo>
                  <a:pt x="163978" y="60424"/>
                </a:lnTo>
                <a:lnTo>
                  <a:pt x="166061" y="56158"/>
                </a:lnTo>
                <a:lnTo>
                  <a:pt x="167400" y="52288"/>
                </a:lnTo>
                <a:lnTo>
                  <a:pt x="167997" y="48815"/>
                </a:lnTo>
                <a:lnTo>
                  <a:pt x="168691" y="45343"/>
                </a:lnTo>
                <a:lnTo>
                  <a:pt x="169038" y="42068"/>
                </a:lnTo>
                <a:lnTo>
                  <a:pt x="169038" y="35917"/>
                </a:lnTo>
                <a:lnTo>
                  <a:pt x="168541" y="33040"/>
                </a:lnTo>
                <a:lnTo>
                  <a:pt x="167550" y="30360"/>
                </a:lnTo>
                <a:lnTo>
                  <a:pt x="166557" y="27583"/>
                </a:lnTo>
                <a:lnTo>
                  <a:pt x="149938" y="16371"/>
                </a:lnTo>
                <a:lnTo>
                  <a:pt x="184770" y="16371"/>
                </a:lnTo>
                <a:lnTo>
                  <a:pt x="185607" y="17661"/>
                </a:lnTo>
                <a:lnTo>
                  <a:pt x="187253" y="22176"/>
                </a:lnTo>
                <a:lnTo>
                  <a:pt x="188882" y="26392"/>
                </a:lnTo>
                <a:lnTo>
                  <a:pt x="189725" y="31056"/>
                </a:lnTo>
                <a:lnTo>
                  <a:pt x="189725" y="40382"/>
                </a:lnTo>
                <a:lnTo>
                  <a:pt x="189328" y="44797"/>
                </a:lnTo>
                <a:lnTo>
                  <a:pt x="187741" y="53628"/>
                </a:lnTo>
                <a:lnTo>
                  <a:pt x="186054" y="58390"/>
                </a:lnTo>
                <a:lnTo>
                  <a:pt x="183474" y="63549"/>
                </a:lnTo>
                <a:lnTo>
                  <a:pt x="180993" y="68610"/>
                </a:lnTo>
                <a:lnTo>
                  <a:pt x="131533" y="124866"/>
                </a:lnTo>
                <a:lnTo>
                  <a:pt x="192404" y="124866"/>
                </a:lnTo>
                <a:lnTo>
                  <a:pt x="192949" y="125065"/>
                </a:lnTo>
                <a:lnTo>
                  <a:pt x="193445" y="125462"/>
                </a:lnTo>
                <a:lnTo>
                  <a:pt x="194041" y="125760"/>
                </a:lnTo>
                <a:lnTo>
                  <a:pt x="194537" y="126205"/>
                </a:lnTo>
                <a:lnTo>
                  <a:pt x="195330" y="127396"/>
                </a:lnTo>
                <a:lnTo>
                  <a:pt x="195579" y="128191"/>
                </a:lnTo>
                <a:lnTo>
                  <a:pt x="195678" y="129182"/>
                </a:lnTo>
                <a:lnTo>
                  <a:pt x="195876" y="130175"/>
                </a:lnTo>
                <a:lnTo>
                  <a:pt x="195976" y="131316"/>
                </a:lnTo>
                <a:lnTo>
                  <a:pt x="195963" y="134045"/>
                </a:lnTo>
                <a:lnTo>
                  <a:pt x="195876" y="135036"/>
                </a:lnTo>
                <a:lnTo>
                  <a:pt x="195678" y="136029"/>
                </a:lnTo>
                <a:lnTo>
                  <a:pt x="195579" y="137021"/>
                </a:lnTo>
                <a:lnTo>
                  <a:pt x="195330" y="137864"/>
                </a:lnTo>
                <a:lnTo>
                  <a:pt x="194934" y="138558"/>
                </a:lnTo>
                <a:lnTo>
                  <a:pt x="194636" y="139253"/>
                </a:lnTo>
                <a:lnTo>
                  <a:pt x="194189" y="139749"/>
                </a:lnTo>
                <a:lnTo>
                  <a:pt x="193594" y="140047"/>
                </a:lnTo>
                <a:lnTo>
                  <a:pt x="193099" y="140344"/>
                </a:lnTo>
                <a:lnTo>
                  <a:pt x="192553" y="140493"/>
                </a:lnTo>
                <a:close/>
              </a:path>
              <a:path w="307975" h="141605">
                <a:moveTo>
                  <a:pt x="241405" y="141088"/>
                </a:moveTo>
                <a:lnTo>
                  <a:pt x="234360" y="138807"/>
                </a:lnTo>
                <a:lnTo>
                  <a:pt x="234402" y="137815"/>
                </a:lnTo>
                <a:lnTo>
                  <a:pt x="234459" y="137417"/>
                </a:lnTo>
                <a:lnTo>
                  <a:pt x="234757" y="136624"/>
                </a:lnTo>
                <a:lnTo>
                  <a:pt x="235253" y="135730"/>
                </a:lnTo>
                <a:lnTo>
                  <a:pt x="287641" y="18157"/>
                </a:lnTo>
                <a:lnTo>
                  <a:pt x="219825" y="18157"/>
                </a:lnTo>
                <a:lnTo>
                  <a:pt x="218832" y="17463"/>
                </a:lnTo>
                <a:lnTo>
                  <a:pt x="217444" y="14684"/>
                </a:lnTo>
                <a:lnTo>
                  <a:pt x="217096" y="12700"/>
                </a:lnTo>
                <a:lnTo>
                  <a:pt x="217125" y="8384"/>
                </a:lnTo>
                <a:lnTo>
                  <a:pt x="220519" y="2084"/>
                </a:lnTo>
                <a:lnTo>
                  <a:pt x="302771" y="2084"/>
                </a:lnTo>
                <a:lnTo>
                  <a:pt x="303665" y="2183"/>
                </a:lnTo>
                <a:lnTo>
                  <a:pt x="305252" y="2580"/>
                </a:lnTo>
                <a:lnTo>
                  <a:pt x="305797" y="3027"/>
                </a:lnTo>
                <a:lnTo>
                  <a:pt x="306095" y="3721"/>
                </a:lnTo>
                <a:lnTo>
                  <a:pt x="306492" y="4316"/>
                </a:lnTo>
                <a:lnTo>
                  <a:pt x="306790" y="5110"/>
                </a:lnTo>
                <a:lnTo>
                  <a:pt x="306988" y="6102"/>
                </a:lnTo>
                <a:lnTo>
                  <a:pt x="307286" y="7094"/>
                </a:lnTo>
                <a:lnTo>
                  <a:pt x="307435" y="8384"/>
                </a:lnTo>
                <a:lnTo>
                  <a:pt x="307362" y="12700"/>
                </a:lnTo>
                <a:lnTo>
                  <a:pt x="307165" y="14684"/>
                </a:lnTo>
                <a:lnTo>
                  <a:pt x="304905" y="22026"/>
                </a:lnTo>
                <a:lnTo>
                  <a:pt x="255047" y="136921"/>
                </a:lnTo>
                <a:lnTo>
                  <a:pt x="251624" y="140344"/>
                </a:lnTo>
                <a:lnTo>
                  <a:pt x="250831" y="140643"/>
                </a:lnTo>
                <a:lnTo>
                  <a:pt x="249789" y="140841"/>
                </a:lnTo>
                <a:lnTo>
                  <a:pt x="247308" y="141039"/>
                </a:lnTo>
                <a:lnTo>
                  <a:pt x="241405" y="14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96201" y="2064537"/>
            <a:ext cx="309880" cy="142875"/>
          </a:xfrm>
          <a:custGeom>
            <a:avLst/>
            <a:gdLst/>
            <a:ahLst/>
            <a:cxnLst/>
            <a:rect l="l" t="t" r="r" b="b"/>
            <a:pathLst>
              <a:path w="309879" h="142875">
                <a:moveTo>
                  <a:pt x="7485" y="26938"/>
                </a:moveTo>
                <a:lnTo>
                  <a:pt x="3897" y="16073"/>
                </a:lnTo>
                <a:lnTo>
                  <a:pt x="4062" y="15180"/>
                </a:lnTo>
                <a:lnTo>
                  <a:pt x="4260" y="14585"/>
                </a:lnTo>
                <a:lnTo>
                  <a:pt x="4558" y="13990"/>
                </a:lnTo>
                <a:lnTo>
                  <a:pt x="4806" y="13444"/>
                </a:lnTo>
                <a:lnTo>
                  <a:pt x="5004" y="12948"/>
                </a:lnTo>
                <a:lnTo>
                  <a:pt x="5302" y="12452"/>
                </a:lnTo>
                <a:lnTo>
                  <a:pt x="5799" y="11906"/>
                </a:lnTo>
                <a:lnTo>
                  <a:pt x="6493" y="11310"/>
                </a:lnTo>
                <a:lnTo>
                  <a:pt x="7187" y="10616"/>
                </a:lnTo>
                <a:lnTo>
                  <a:pt x="8576" y="9624"/>
                </a:lnTo>
                <a:lnTo>
                  <a:pt x="12743" y="7044"/>
                </a:lnTo>
                <a:lnTo>
                  <a:pt x="15274" y="5804"/>
                </a:lnTo>
                <a:lnTo>
                  <a:pt x="18251" y="4613"/>
                </a:lnTo>
                <a:lnTo>
                  <a:pt x="21326" y="3324"/>
                </a:lnTo>
                <a:lnTo>
                  <a:pt x="24849" y="2232"/>
                </a:lnTo>
                <a:lnTo>
                  <a:pt x="32786" y="446"/>
                </a:lnTo>
                <a:lnTo>
                  <a:pt x="37052" y="0"/>
                </a:lnTo>
                <a:lnTo>
                  <a:pt x="47967" y="0"/>
                </a:lnTo>
                <a:lnTo>
                  <a:pt x="53572" y="843"/>
                </a:lnTo>
                <a:lnTo>
                  <a:pt x="58434" y="2530"/>
                </a:lnTo>
                <a:lnTo>
                  <a:pt x="63295" y="4117"/>
                </a:lnTo>
                <a:lnTo>
                  <a:pt x="67314" y="6449"/>
                </a:lnTo>
                <a:lnTo>
                  <a:pt x="70488" y="9524"/>
                </a:lnTo>
                <a:lnTo>
                  <a:pt x="73763" y="12501"/>
                </a:lnTo>
                <a:lnTo>
                  <a:pt x="75587" y="15180"/>
                </a:lnTo>
                <a:lnTo>
                  <a:pt x="33828" y="15180"/>
                </a:lnTo>
                <a:lnTo>
                  <a:pt x="30058" y="15825"/>
                </a:lnTo>
                <a:lnTo>
                  <a:pt x="26585" y="17115"/>
                </a:lnTo>
                <a:lnTo>
                  <a:pt x="23112" y="18306"/>
                </a:lnTo>
                <a:lnTo>
                  <a:pt x="19987" y="19645"/>
                </a:lnTo>
                <a:lnTo>
                  <a:pt x="17209" y="21134"/>
                </a:lnTo>
                <a:lnTo>
                  <a:pt x="14529" y="22522"/>
                </a:lnTo>
                <a:lnTo>
                  <a:pt x="12298" y="23862"/>
                </a:lnTo>
                <a:lnTo>
                  <a:pt x="10512" y="25152"/>
                </a:lnTo>
                <a:lnTo>
                  <a:pt x="8726" y="26343"/>
                </a:lnTo>
                <a:lnTo>
                  <a:pt x="7485" y="26938"/>
                </a:lnTo>
                <a:close/>
              </a:path>
              <a:path w="309879" h="142875">
                <a:moveTo>
                  <a:pt x="78075" y="127396"/>
                </a:moveTo>
                <a:lnTo>
                  <a:pt x="42212" y="127396"/>
                </a:lnTo>
                <a:lnTo>
                  <a:pt x="46379" y="126801"/>
                </a:lnTo>
                <a:lnTo>
                  <a:pt x="49951" y="125610"/>
                </a:lnTo>
                <a:lnTo>
                  <a:pt x="53523" y="124321"/>
                </a:lnTo>
                <a:lnTo>
                  <a:pt x="56499" y="122584"/>
                </a:lnTo>
                <a:lnTo>
                  <a:pt x="58880" y="120402"/>
                </a:lnTo>
                <a:lnTo>
                  <a:pt x="61361" y="118219"/>
                </a:lnTo>
                <a:lnTo>
                  <a:pt x="63196" y="115590"/>
                </a:lnTo>
                <a:lnTo>
                  <a:pt x="65577" y="109438"/>
                </a:lnTo>
                <a:lnTo>
                  <a:pt x="66173" y="106164"/>
                </a:lnTo>
                <a:lnTo>
                  <a:pt x="66173" y="98722"/>
                </a:lnTo>
                <a:lnTo>
                  <a:pt x="65379" y="95200"/>
                </a:lnTo>
                <a:lnTo>
                  <a:pt x="63791" y="92124"/>
                </a:lnTo>
                <a:lnTo>
                  <a:pt x="62304" y="88949"/>
                </a:lnTo>
                <a:lnTo>
                  <a:pt x="60071" y="86221"/>
                </a:lnTo>
                <a:lnTo>
                  <a:pt x="54118" y="81657"/>
                </a:lnTo>
                <a:lnTo>
                  <a:pt x="50447" y="79921"/>
                </a:lnTo>
                <a:lnTo>
                  <a:pt x="46081" y="78730"/>
                </a:lnTo>
                <a:lnTo>
                  <a:pt x="41814" y="77440"/>
                </a:lnTo>
                <a:lnTo>
                  <a:pt x="36953" y="76795"/>
                </a:lnTo>
                <a:lnTo>
                  <a:pt x="17804" y="76795"/>
                </a:lnTo>
                <a:lnTo>
                  <a:pt x="17209" y="76696"/>
                </a:lnTo>
                <a:lnTo>
                  <a:pt x="13956" y="67716"/>
                </a:lnTo>
                <a:lnTo>
                  <a:pt x="14034" y="66824"/>
                </a:lnTo>
                <a:lnTo>
                  <a:pt x="16465" y="62805"/>
                </a:lnTo>
                <a:lnTo>
                  <a:pt x="16961" y="62507"/>
                </a:lnTo>
                <a:lnTo>
                  <a:pt x="17556" y="62359"/>
                </a:lnTo>
                <a:lnTo>
                  <a:pt x="35068" y="62359"/>
                </a:lnTo>
                <a:lnTo>
                  <a:pt x="39285" y="61763"/>
                </a:lnTo>
                <a:lnTo>
                  <a:pt x="42956" y="60573"/>
                </a:lnTo>
                <a:lnTo>
                  <a:pt x="46726" y="59283"/>
                </a:lnTo>
                <a:lnTo>
                  <a:pt x="49901" y="57497"/>
                </a:lnTo>
                <a:lnTo>
                  <a:pt x="52481" y="55215"/>
                </a:lnTo>
                <a:lnTo>
                  <a:pt x="55160" y="52933"/>
                </a:lnTo>
                <a:lnTo>
                  <a:pt x="57194" y="50205"/>
                </a:lnTo>
                <a:lnTo>
                  <a:pt x="59972" y="43854"/>
                </a:lnTo>
                <a:lnTo>
                  <a:pt x="60666" y="40332"/>
                </a:lnTo>
                <a:lnTo>
                  <a:pt x="60666" y="33586"/>
                </a:lnTo>
                <a:lnTo>
                  <a:pt x="60170" y="30857"/>
                </a:lnTo>
                <a:lnTo>
                  <a:pt x="59178" y="28277"/>
                </a:lnTo>
                <a:lnTo>
                  <a:pt x="58285" y="25598"/>
                </a:lnTo>
                <a:lnTo>
                  <a:pt x="56896" y="23317"/>
                </a:lnTo>
                <a:lnTo>
                  <a:pt x="55010" y="21431"/>
                </a:lnTo>
                <a:lnTo>
                  <a:pt x="53224" y="19546"/>
                </a:lnTo>
                <a:lnTo>
                  <a:pt x="50843" y="18058"/>
                </a:lnTo>
                <a:lnTo>
                  <a:pt x="47867" y="16966"/>
                </a:lnTo>
                <a:lnTo>
                  <a:pt x="44990" y="15776"/>
                </a:lnTo>
                <a:lnTo>
                  <a:pt x="41666" y="15180"/>
                </a:lnTo>
                <a:lnTo>
                  <a:pt x="75587" y="15180"/>
                </a:lnTo>
                <a:lnTo>
                  <a:pt x="76194" y="16073"/>
                </a:lnTo>
                <a:lnTo>
                  <a:pt x="77782" y="20240"/>
                </a:lnTo>
                <a:lnTo>
                  <a:pt x="79469" y="24407"/>
                </a:lnTo>
                <a:lnTo>
                  <a:pt x="80312" y="29021"/>
                </a:lnTo>
                <a:lnTo>
                  <a:pt x="80312" y="38447"/>
                </a:lnTo>
                <a:lnTo>
                  <a:pt x="79716" y="42515"/>
                </a:lnTo>
                <a:lnTo>
                  <a:pt x="78526" y="46285"/>
                </a:lnTo>
                <a:lnTo>
                  <a:pt x="77434" y="49956"/>
                </a:lnTo>
                <a:lnTo>
                  <a:pt x="75747" y="53231"/>
                </a:lnTo>
                <a:lnTo>
                  <a:pt x="73465" y="56108"/>
                </a:lnTo>
                <a:lnTo>
                  <a:pt x="71283" y="58986"/>
                </a:lnTo>
                <a:lnTo>
                  <a:pt x="54266" y="67716"/>
                </a:lnTo>
                <a:lnTo>
                  <a:pt x="54266" y="68015"/>
                </a:lnTo>
                <a:lnTo>
                  <a:pt x="77632" y="78730"/>
                </a:lnTo>
                <a:lnTo>
                  <a:pt x="80510" y="81508"/>
                </a:lnTo>
                <a:lnTo>
                  <a:pt x="82742" y="84832"/>
                </a:lnTo>
                <a:lnTo>
                  <a:pt x="84330" y="88701"/>
                </a:lnTo>
                <a:lnTo>
                  <a:pt x="85917" y="92472"/>
                </a:lnTo>
                <a:lnTo>
                  <a:pt x="86711" y="96540"/>
                </a:lnTo>
                <a:lnTo>
                  <a:pt x="86711" y="107256"/>
                </a:lnTo>
                <a:lnTo>
                  <a:pt x="85570" y="113010"/>
                </a:lnTo>
                <a:lnTo>
                  <a:pt x="83224" y="118318"/>
                </a:lnTo>
                <a:lnTo>
                  <a:pt x="81105" y="123229"/>
                </a:lnTo>
                <a:lnTo>
                  <a:pt x="78075" y="127396"/>
                </a:lnTo>
                <a:close/>
              </a:path>
              <a:path w="309879" h="142875">
                <a:moveTo>
                  <a:pt x="45684" y="142577"/>
                </a:moveTo>
                <a:lnTo>
                  <a:pt x="33381" y="142577"/>
                </a:lnTo>
                <a:lnTo>
                  <a:pt x="29016" y="142180"/>
                </a:lnTo>
                <a:lnTo>
                  <a:pt x="24948" y="141386"/>
                </a:lnTo>
                <a:lnTo>
                  <a:pt x="20979" y="140692"/>
                </a:lnTo>
                <a:lnTo>
                  <a:pt x="0" y="120402"/>
                </a:lnTo>
                <a:lnTo>
                  <a:pt x="192" y="119012"/>
                </a:lnTo>
                <a:lnTo>
                  <a:pt x="1185" y="117028"/>
                </a:lnTo>
                <a:lnTo>
                  <a:pt x="1879" y="116532"/>
                </a:lnTo>
                <a:lnTo>
                  <a:pt x="3467" y="116532"/>
                </a:lnTo>
                <a:lnTo>
                  <a:pt x="4757" y="117127"/>
                </a:lnTo>
                <a:lnTo>
                  <a:pt x="6642" y="118318"/>
                </a:lnTo>
                <a:lnTo>
                  <a:pt x="8527" y="119409"/>
                </a:lnTo>
                <a:lnTo>
                  <a:pt x="32588" y="127396"/>
                </a:lnTo>
                <a:lnTo>
                  <a:pt x="78075" y="127396"/>
                </a:lnTo>
                <a:lnTo>
                  <a:pt x="77930" y="127595"/>
                </a:lnTo>
                <a:lnTo>
                  <a:pt x="69695" y="134838"/>
                </a:lnTo>
                <a:lnTo>
                  <a:pt x="64635" y="137616"/>
                </a:lnTo>
                <a:lnTo>
                  <a:pt x="52530" y="141585"/>
                </a:lnTo>
                <a:lnTo>
                  <a:pt x="45684" y="142577"/>
                </a:lnTo>
                <a:close/>
              </a:path>
              <a:path w="309879" h="142875">
                <a:moveTo>
                  <a:pt x="133182" y="141088"/>
                </a:moveTo>
                <a:lnTo>
                  <a:pt x="126137" y="138807"/>
                </a:lnTo>
                <a:lnTo>
                  <a:pt x="126180" y="137815"/>
                </a:lnTo>
                <a:lnTo>
                  <a:pt x="126236" y="137417"/>
                </a:lnTo>
                <a:lnTo>
                  <a:pt x="126534" y="136624"/>
                </a:lnTo>
                <a:lnTo>
                  <a:pt x="127031" y="135730"/>
                </a:lnTo>
                <a:lnTo>
                  <a:pt x="179418" y="18157"/>
                </a:lnTo>
                <a:lnTo>
                  <a:pt x="111602" y="18157"/>
                </a:lnTo>
                <a:lnTo>
                  <a:pt x="110610" y="17463"/>
                </a:lnTo>
                <a:lnTo>
                  <a:pt x="109221" y="14684"/>
                </a:lnTo>
                <a:lnTo>
                  <a:pt x="108873" y="12700"/>
                </a:lnTo>
                <a:lnTo>
                  <a:pt x="108902" y="8384"/>
                </a:lnTo>
                <a:lnTo>
                  <a:pt x="112296" y="2084"/>
                </a:lnTo>
                <a:lnTo>
                  <a:pt x="194548" y="2084"/>
                </a:lnTo>
                <a:lnTo>
                  <a:pt x="195442" y="2183"/>
                </a:lnTo>
                <a:lnTo>
                  <a:pt x="197029" y="2580"/>
                </a:lnTo>
                <a:lnTo>
                  <a:pt x="197575" y="3027"/>
                </a:lnTo>
                <a:lnTo>
                  <a:pt x="197873" y="3721"/>
                </a:lnTo>
                <a:lnTo>
                  <a:pt x="198269" y="4316"/>
                </a:lnTo>
                <a:lnTo>
                  <a:pt x="198567" y="5110"/>
                </a:lnTo>
                <a:lnTo>
                  <a:pt x="198765" y="6102"/>
                </a:lnTo>
                <a:lnTo>
                  <a:pt x="199063" y="7094"/>
                </a:lnTo>
                <a:lnTo>
                  <a:pt x="199212" y="8384"/>
                </a:lnTo>
                <a:lnTo>
                  <a:pt x="199139" y="12700"/>
                </a:lnTo>
                <a:lnTo>
                  <a:pt x="198942" y="14684"/>
                </a:lnTo>
                <a:lnTo>
                  <a:pt x="196682" y="22026"/>
                </a:lnTo>
                <a:lnTo>
                  <a:pt x="146825" y="136921"/>
                </a:lnTo>
                <a:lnTo>
                  <a:pt x="143401" y="140344"/>
                </a:lnTo>
                <a:lnTo>
                  <a:pt x="142608" y="140643"/>
                </a:lnTo>
                <a:lnTo>
                  <a:pt x="141566" y="140841"/>
                </a:lnTo>
                <a:lnTo>
                  <a:pt x="139085" y="141039"/>
                </a:lnTo>
                <a:lnTo>
                  <a:pt x="133182" y="141088"/>
                </a:lnTo>
                <a:close/>
              </a:path>
              <a:path w="309879" h="142875">
                <a:moveTo>
                  <a:pt x="269643" y="142577"/>
                </a:moveTo>
                <a:lnTo>
                  <a:pt x="254861" y="142577"/>
                </a:lnTo>
                <a:lnTo>
                  <a:pt x="248461" y="141833"/>
                </a:lnTo>
                <a:lnTo>
                  <a:pt x="217505" y="118566"/>
                </a:lnTo>
                <a:lnTo>
                  <a:pt x="216463" y="113654"/>
                </a:lnTo>
                <a:lnTo>
                  <a:pt x="216549" y="103336"/>
                </a:lnTo>
                <a:lnTo>
                  <a:pt x="243004" y="72330"/>
                </a:lnTo>
                <a:lnTo>
                  <a:pt x="247866" y="69949"/>
                </a:lnTo>
                <a:lnTo>
                  <a:pt x="243599" y="67667"/>
                </a:lnTo>
                <a:lnTo>
                  <a:pt x="221225" y="30113"/>
                </a:lnTo>
                <a:lnTo>
                  <a:pt x="222119" y="25548"/>
                </a:lnTo>
                <a:lnTo>
                  <a:pt x="245336" y="2827"/>
                </a:lnTo>
                <a:lnTo>
                  <a:pt x="250793" y="942"/>
                </a:lnTo>
                <a:lnTo>
                  <a:pt x="257143" y="0"/>
                </a:lnTo>
                <a:lnTo>
                  <a:pt x="271330" y="0"/>
                </a:lnTo>
                <a:lnTo>
                  <a:pt x="277333" y="843"/>
                </a:lnTo>
                <a:lnTo>
                  <a:pt x="287553" y="4217"/>
                </a:lnTo>
                <a:lnTo>
                  <a:pt x="291770" y="6498"/>
                </a:lnTo>
                <a:lnTo>
                  <a:pt x="295044" y="9376"/>
                </a:lnTo>
                <a:lnTo>
                  <a:pt x="298417" y="12253"/>
                </a:lnTo>
                <a:lnTo>
                  <a:pt x="299999" y="14437"/>
                </a:lnTo>
                <a:lnTo>
                  <a:pt x="255306" y="14437"/>
                </a:lnTo>
                <a:lnTo>
                  <a:pt x="249453" y="16173"/>
                </a:lnTo>
                <a:lnTo>
                  <a:pt x="241515" y="23118"/>
                </a:lnTo>
                <a:lnTo>
                  <a:pt x="239593" y="27731"/>
                </a:lnTo>
                <a:lnTo>
                  <a:pt x="239531" y="36711"/>
                </a:lnTo>
                <a:lnTo>
                  <a:pt x="240027" y="39290"/>
                </a:lnTo>
                <a:lnTo>
                  <a:pt x="264236" y="61168"/>
                </a:lnTo>
                <a:lnTo>
                  <a:pt x="288811" y="61168"/>
                </a:lnTo>
                <a:lnTo>
                  <a:pt x="286114" y="63302"/>
                </a:lnTo>
                <a:lnTo>
                  <a:pt x="282344" y="65732"/>
                </a:lnTo>
                <a:lnTo>
                  <a:pt x="278078" y="68015"/>
                </a:lnTo>
                <a:lnTo>
                  <a:pt x="283137" y="70495"/>
                </a:lnTo>
                <a:lnTo>
                  <a:pt x="287652" y="73074"/>
                </a:lnTo>
                <a:lnTo>
                  <a:pt x="291620" y="75754"/>
                </a:lnTo>
                <a:lnTo>
                  <a:pt x="293453" y="76944"/>
                </a:lnTo>
                <a:lnTo>
                  <a:pt x="261855" y="76944"/>
                </a:lnTo>
                <a:lnTo>
                  <a:pt x="257291" y="79126"/>
                </a:lnTo>
                <a:lnTo>
                  <a:pt x="253322" y="81359"/>
                </a:lnTo>
                <a:lnTo>
                  <a:pt x="249949" y="83641"/>
                </a:lnTo>
                <a:lnTo>
                  <a:pt x="246576" y="85824"/>
                </a:lnTo>
                <a:lnTo>
                  <a:pt x="243797" y="88106"/>
                </a:lnTo>
                <a:lnTo>
                  <a:pt x="241614" y="90487"/>
                </a:lnTo>
                <a:lnTo>
                  <a:pt x="239432" y="92769"/>
                </a:lnTo>
                <a:lnTo>
                  <a:pt x="237795" y="95249"/>
                </a:lnTo>
                <a:lnTo>
                  <a:pt x="236703" y="97929"/>
                </a:lnTo>
                <a:lnTo>
                  <a:pt x="235612" y="100508"/>
                </a:lnTo>
                <a:lnTo>
                  <a:pt x="235067" y="103336"/>
                </a:lnTo>
                <a:lnTo>
                  <a:pt x="235089" y="113407"/>
                </a:lnTo>
                <a:lnTo>
                  <a:pt x="237448" y="118715"/>
                </a:lnTo>
                <a:lnTo>
                  <a:pt x="246973" y="126256"/>
                </a:lnTo>
                <a:lnTo>
                  <a:pt x="254017" y="128141"/>
                </a:lnTo>
                <a:lnTo>
                  <a:pt x="302498" y="128141"/>
                </a:lnTo>
                <a:lnTo>
                  <a:pt x="301344" y="129629"/>
                </a:lnTo>
                <a:lnTo>
                  <a:pt x="276391" y="141784"/>
                </a:lnTo>
                <a:lnTo>
                  <a:pt x="269643" y="142577"/>
                </a:lnTo>
                <a:close/>
              </a:path>
              <a:path w="309879" h="142875">
                <a:moveTo>
                  <a:pt x="288811" y="61168"/>
                </a:moveTo>
                <a:lnTo>
                  <a:pt x="264236" y="61168"/>
                </a:lnTo>
                <a:lnTo>
                  <a:pt x="271480" y="57398"/>
                </a:lnTo>
                <a:lnTo>
                  <a:pt x="276986" y="53280"/>
                </a:lnTo>
                <a:lnTo>
                  <a:pt x="280756" y="48815"/>
                </a:lnTo>
                <a:lnTo>
                  <a:pt x="284626" y="44351"/>
                </a:lnTo>
                <a:lnTo>
                  <a:pt x="286561" y="39390"/>
                </a:lnTo>
                <a:lnTo>
                  <a:pt x="286561" y="30956"/>
                </a:lnTo>
                <a:lnTo>
                  <a:pt x="286065" y="28277"/>
                </a:lnTo>
                <a:lnTo>
                  <a:pt x="285073" y="25896"/>
                </a:lnTo>
                <a:lnTo>
                  <a:pt x="284080" y="23416"/>
                </a:lnTo>
                <a:lnTo>
                  <a:pt x="282542" y="21332"/>
                </a:lnTo>
                <a:lnTo>
                  <a:pt x="280459" y="19645"/>
                </a:lnTo>
                <a:lnTo>
                  <a:pt x="278474" y="17959"/>
                </a:lnTo>
                <a:lnTo>
                  <a:pt x="275994" y="16668"/>
                </a:lnTo>
                <a:lnTo>
                  <a:pt x="273017" y="15776"/>
                </a:lnTo>
                <a:lnTo>
                  <a:pt x="270140" y="14882"/>
                </a:lnTo>
                <a:lnTo>
                  <a:pt x="266816" y="14437"/>
                </a:lnTo>
                <a:lnTo>
                  <a:pt x="299999" y="14437"/>
                </a:lnTo>
                <a:lnTo>
                  <a:pt x="300898" y="15677"/>
                </a:lnTo>
                <a:lnTo>
                  <a:pt x="302486" y="19645"/>
                </a:lnTo>
                <a:lnTo>
                  <a:pt x="304072" y="23515"/>
                </a:lnTo>
                <a:lnTo>
                  <a:pt x="304867" y="27731"/>
                </a:lnTo>
                <a:lnTo>
                  <a:pt x="304867" y="35868"/>
                </a:lnTo>
                <a:lnTo>
                  <a:pt x="292762" y="58043"/>
                </a:lnTo>
                <a:lnTo>
                  <a:pt x="288811" y="61168"/>
                </a:lnTo>
                <a:close/>
              </a:path>
              <a:path w="309879" h="142875">
                <a:moveTo>
                  <a:pt x="302498" y="128141"/>
                </a:moveTo>
                <a:lnTo>
                  <a:pt x="272471" y="128141"/>
                </a:lnTo>
                <a:lnTo>
                  <a:pt x="279367" y="126256"/>
                </a:lnTo>
                <a:lnTo>
                  <a:pt x="288793" y="118616"/>
                </a:lnTo>
                <a:lnTo>
                  <a:pt x="291061" y="113654"/>
                </a:lnTo>
                <a:lnTo>
                  <a:pt x="291121" y="103336"/>
                </a:lnTo>
                <a:lnTo>
                  <a:pt x="290530" y="100607"/>
                </a:lnTo>
                <a:lnTo>
                  <a:pt x="289239" y="97929"/>
                </a:lnTo>
                <a:lnTo>
                  <a:pt x="288049" y="95249"/>
                </a:lnTo>
                <a:lnTo>
                  <a:pt x="286213" y="92769"/>
                </a:lnTo>
                <a:lnTo>
                  <a:pt x="283733" y="90487"/>
                </a:lnTo>
                <a:lnTo>
                  <a:pt x="281352" y="88206"/>
                </a:lnTo>
                <a:lnTo>
                  <a:pt x="278325" y="85973"/>
                </a:lnTo>
                <a:lnTo>
                  <a:pt x="270984" y="81608"/>
                </a:lnTo>
                <a:lnTo>
                  <a:pt x="266717" y="79325"/>
                </a:lnTo>
                <a:lnTo>
                  <a:pt x="261855" y="76944"/>
                </a:lnTo>
                <a:lnTo>
                  <a:pt x="293453" y="76944"/>
                </a:lnTo>
                <a:lnTo>
                  <a:pt x="295589" y="78333"/>
                </a:lnTo>
                <a:lnTo>
                  <a:pt x="298914" y="81161"/>
                </a:lnTo>
                <a:lnTo>
                  <a:pt x="301592" y="84237"/>
                </a:lnTo>
                <a:lnTo>
                  <a:pt x="304272" y="87213"/>
                </a:lnTo>
                <a:lnTo>
                  <a:pt x="306305" y="90388"/>
                </a:lnTo>
                <a:lnTo>
                  <a:pt x="309084" y="97135"/>
                </a:lnTo>
                <a:lnTo>
                  <a:pt x="309713" y="100508"/>
                </a:lnTo>
                <a:lnTo>
                  <a:pt x="309778" y="110976"/>
                </a:lnTo>
                <a:lnTo>
                  <a:pt x="308686" y="116334"/>
                </a:lnTo>
                <a:lnTo>
                  <a:pt x="306504" y="120997"/>
                </a:lnTo>
                <a:lnTo>
                  <a:pt x="304420" y="125661"/>
                </a:lnTo>
                <a:lnTo>
                  <a:pt x="302498" y="128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2277" y="2442850"/>
            <a:ext cx="1843466" cy="1477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71291" y="2447613"/>
            <a:ext cx="520944" cy="1425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63422" y="2447613"/>
            <a:ext cx="408592" cy="1425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57739" y="2447762"/>
            <a:ext cx="196215" cy="142875"/>
          </a:xfrm>
          <a:custGeom>
            <a:avLst/>
            <a:gdLst/>
            <a:ahLst/>
            <a:cxnLst/>
            <a:rect l="l" t="t" r="r" b="b"/>
            <a:pathLst>
              <a:path w="196214" h="142875">
                <a:moveTo>
                  <a:pt x="52019" y="142427"/>
                </a:moveTo>
                <a:lnTo>
                  <a:pt x="38129" y="142427"/>
                </a:lnTo>
                <a:lnTo>
                  <a:pt x="33019" y="141733"/>
                </a:lnTo>
                <a:lnTo>
                  <a:pt x="3552" y="111323"/>
                </a:lnTo>
                <a:lnTo>
                  <a:pt x="0" y="69948"/>
                </a:lnTo>
                <a:lnTo>
                  <a:pt x="277" y="64392"/>
                </a:lnTo>
                <a:lnTo>
                  <a:pt x="10992" y="24853"/>
                </a:lnTo>
                <a:lnTo>
                  <a:pt x="36889" y="3273"/>
                </a:lnTo>
                <a:lnTo>
                  <a:pt x="42842" y="1091"/>
                </a:lnTo>
                <a:lnTo>
                  <a:pt x="49737" y="0"/>
                </a:lnTo>
                <a:lnTo>
                  <a:pt x="60156" y="0"/>
                </a:lnTo>
                <a:lnTo>
                  <a:pt x="62785" y="148"/>
                </a:lnTo>
                <a:lnTo>
                  <a:pt x="68241" y="743"/>
                </a:lnTo>
                <a:lnTo>
                  <a:pt x="70772" y="1190"/>
                </a:lnTo>
                <a:lnTo>
                  <a:pt x="73053" y="1785"/>
                </a:lnTo>
                <a:lnTo>
                  <a:pt x="75336" y="2282"/>
                </a:lnTo>
                <a:lnTo>
                  <a:pt x="77221" y="2877"/>
                </a:lnTo>
                <a:lnTo>
                  <a:pt x="78709" y="3571"/>
                </a:lnTo>
                <a:lnTo>
                  <a:pt x="80297" y="4167"/>
                </a:lnTo>
                <a:lnTo>
                  <a:pt x="81338" y="4663"/>
                </a:lnTo>
                <a:lnTo>
                  <a:pt x="81835" y="5059"/>
                </a:lnTo>
                <a:lnTo>
                  <a:pt x="82430" y="5456"/>
                </a:lnTo>
                <a:lnTo>
                  <a:pt x="82827" y="5903"/>
                </a:lnTo>
                <a:lnTo>
                  <a:pt x="83025" y="6398"/>
                </a:lnTo>
                <a:lnTo>
                  <a:pt x="83323" y="6796"/>
                </a:lnTo>
                <a:lnTo>
                  <a:pt x="83521" y="7292"/>
                </a:lnTo>
                <a:lnTo>
                  <a:pt x="83820" y="8979"/>
                </a:lnTo>
                <a:lnTo>
                  <a:pt x="84018" y="10367"/>
                </a:lnTo>
                <a:lnTo>
                  <a:pt x="84018" y="14584"/>
                </a:lnTo>
                <a:lnTo>
                  <a:pt x="49737" y="14584"/>
                </a:lnTo>
                <a:lnTo>
                  <a:pt x="44033" y="15974"/>
                </a:lnTo>
                <a:lnTo>
                  <a:pt x="39270" y="18751"/>
                </a:lnTo>
                <a:lnTo>
                  <a:pt x="34508" y="21431"/>
                </a:lnTo>
                <a:lnTo>
                  <a:pt x="30588" y="25052"/>
                </a:lnTo>
                <a:lnTo>
                  <a:pt x="18286" y="64442"/>
                </a:lnTo>
                <a:lnTo>
                  <a:pt x="79944" y="64442"/>
                </a:lnTo>
                <a:lnTo>
                  <a:pt x="82133" y="66972"/>
                </a:lnTo>
                <a:lnTo>
                  <a:pt x="84778" y="69948"/>
                </a:lnTo>
                <a:lnTo>
                  <a:pt x="44727" y="69948"/>
                </a:lnTo>
                <a:lnTo>
                  <a:pt x="42098" y="70197"/>
                </a:lnTo>
                <a:lnTo>
                  <a:pt x="39419" y="70692"/>
                </a:lnTo>
                <a:lnTo>
                  <a:pt x="36839" y="71089"/>
                </a:lnTo>
                <a:lnTo>
                  <a:pt x="34309" y="71734"/>
                </a:lnTo>
                <a:lnTo>
                  <a:pt x="31828" y="72627"/>
                </a:lnTo>
                <a:lnTo>
                  <a:pt x="29348" y="73421"/>
                </a:lnTo>
                <a:lnTo>
                  <a:pt x="26967" y="74364"/>
                </a:lnTo>
                <a:lnTo>
                  <a:pt x="24685" y="75454"/>
                </a:lnTo>
                <a:lnTo>
                  <a:pt x="22502" y="76546"/>
                </a:lnTo>
                <a:lnTo>
                  <a:pt x="20468" y="77737"/>
                </a:lnTo>
                <a:lnTo>
                  <a:pt x="18583" y="79026"/>
                </a:lnTo>
                <a:lnTo>
                  <a:pt x="18671" y="89395"/>
                </a:lnTo>
                <a:lnTo>
                  <a:pt x="33912" y="125163"/>
                </a:lnTo>
                <a:lnTo>
                  <a:pt x="41205" y="127545"/>
                </a:lnTo>
                <a:lnTo>
                  <a:pt x="79986" y="127545"/>
                </a:lnTo>
                <a:lnTo>
                  <a:pt x="75683" y="132406"/>
                </a:lnTo>
                <a:lnTo>
                  <a:pt x="70822" y="135879"/>
                </a:lnTo>
                <a:lnTo>
                  <a:pt x="59015" y="141138"/>
                </a:lnTo>
                <a:lnTo>
                  <a:pt x="52019" y="142427"/>
                </a:lnTo>
                <a:close/>
              </a:path>
              <a:path w="196214" h="142875">
                <a:moveTo>
                  <a:pt x="81686" y="19495"/>
                </a:moveTo>
                <a:lnTo>
                  <a:pt x="80297" y="19495"/>
                </a:lnTo>
                <a:lnTo>
                  <a:pt x="79206" y="19248"/>
                </a:lnTo>
                <a:lnTo>
                  <a:pt x="77817" y="18751"/>
                </a:lnTo>
                <a:lnTo>
                  <a:pt x="76526" y="18255"/>
                </a:lnTo>
                <a:lnTo>
                  <a:pt x="74890" y="17709"/>
                </a:lnTo>
                <a:lnTo>
                  <a:pt x="72905" y="17114"/>
                </a:lnTo>
                <a:lnTo>
                  <a:pt x="71020" y="16519"/>
                </a:lnTo>
                <a:lnTo>
                  <a:pt x="68688" y="15974"/>
                </a:lnTo>
                <a:lnTo>
                  <a:pt x="65911" y="15478"/>
                </a:lnTo>
                <a:lnTo>
                  <a:pt x="63132" y="14882"/>
                </a:lnTo>
                <a:lnTo>
                  <a:pt x="59958" y="14584"/>
                </a:lnTo>
                <a:lnTo>
                  <a:pt x="84018" y="14584"/>
                </a:lnTo>
                <a:lnTo>
                  <a:pt x="83924" y="15577"/>
                </a:lnTo>
                <a:lnTo>
                  <a:pt x="83919" y="16519"/>
                </a:lnTo>
                <a:lnTo>
                  <a:pt x="83770" y="17264"/>
                </a:lnTo>
                <a:lnTo>
                  <a:pt x="83472" y="17859"/>
                </a:lnTo>
                <a:lnTo>
                  <a:pt x="83274" y="18355"/>
                </a:lnTo>
                <a:lnTo>
                  <a:pt x="82976" y="18751"/>
                </a:lnTo>
                <a:lnTo>
                  <a:pt x="82182" y="19347"/>
                </a:lnTo>
                <a:lnTo>
                  <a:pt x="81686" y="19495"/>
                </a:lnTo>
                <a:close/>
              </a:path>
              <a:path w="196214" h="142875">
                <a:moveTo>
                  <a:pt x="79944" y="64442"/>
                </a:moveTo>
                <a:lnTo>
                  <a:pt x="18286" y="64442"/>
                </a:lnTo>
                <a:lnTo>
                  <a:pt x="20265" y="63301"/>
                </a:lnTo>
                <a:lnTo>
                  <a:pt x="22254" y="62259"/>
                </a:lnTo>
                <a:lnTo>
                  <a:pt x="26818" y="60076"/>
                </a:lnTo>
                <a:lnTo>
                  <a:pt x="29348" y="59133"/>
                </a:lnTo>
                <a:lnTo>
                  <a:pt x="32126" y="58340"/>
                </a:lnTo>
                <a:lnTo>
                  <a:pt x="34904" y="57447"/>
                </a:lnTo>
                <a:lnTo>
                  <a:pt x="37781" y="56752"/>
                </a:lnTo>
                <a:lnTo>
                  <a:pt x="40758" y="56256"/>
                </a:lnTo>
                <a:lnTo>
                  <a:pt x="43834" y="55661"/>
                </a:lnTo>
                <a:lnTo>
                  <a:pt x="47158" y="55363"/>
                </a:lnTo>
                <a:lnTo>
                  <a:pt x="58171" y="55363"/>
                </a:lnTo>
                <a:lnTo>
                  <a:pt x="64471" y="56405"/>
                </a:lnTo>
                <a:lnTo>
                  <a:pt x="69631" y="58489"/>
                </a:lnTo>
                <a:lnTo>
                  <a:pt x="74790" y="60473"/>
                </a:lnTo>
                <a:lnTo>
                  <a:pt x="78957" y="63301"/>
                </a:lnTo>
                <a:lnTo>
                  <a:pt x="79944" y="64442"/>
                </a:lnTo>
                <a:close/>
              </a:path>
              <a:path w="196214" h="142875">
                <a:moveTo>
                  <a:pt x="79986" y="127545"/>
                </a:moveTo>
                <a:lnTo>
                  <a:pt x="50233" y="127545"/>
                </a:lnTo>
                <a:lnTo>
                  <a:pt x="54153" y="126702"/>
                </a:lnTo>
                <a:lnTo>
                  <a:pt x="57427" y="125015"/>
                </a:lnTo>
                <a:lnTo>
                  <a:pt x="60800" y="123229"/>
                </a:lnTo>
                <a:lnTo>
                  <a:pt x="63578" y="120897"/>
                </a:lnTo>
                <a:lnTo>
                  <a:pt x="65761" y="118020"/>
                </a:lnTo>
                <a:lnTo>
                  <a:pt x="68043" y="115142"/>
                </a:lnTo>
                <a:lnTo>
                  <a:pt x="69681" y="111918"/>
                </a:lnTo>
                <a:lnTo>
                  <a:pt x="70672" y="108346"/>
                </a:lnTo>
                <a:lnTo>
                  <a:pt x="71764" y="104675"/>
                </a:lnTo>
                <a:lnTo>
                  <a:pt x="72215" y="101599"/>
                </a:lnTo>
                <a:lnTo>
                  <a:pt x="72310" y="93116"/>
                </a:lnTo>
                <a:lnTo>
                  <a:pt x="71911" y="89792"/>
                </a:lnTo>
                <a:lnTo>
                  <a:pt x="71824" y="89247"/>
                </a:lnTo>
                <a:lnTo>
                  <a:pt x="70970" y="86022"/>
                </a:lnTo>
                <a:lnTo>
                  <a:pt x="70177" y="82549"/>
                </a:lnTo>
                <a:lnTo>
                  <a:pt x="68787" y="79672"/>
                </a:lnTo>
                <a:lnTo>
                  <a:pt x="66803" y="77390"/>
                </a:lnTo>
                <a:lnTo>
                  <a:pt x="64918" y="75009"/>
                </a:lnTo>
                <a:lnTo>
                  <a:pt x="62388" y="73173"/>
                </a:lnTo>
                <a:lnTo>
                  <a:pt x="56038" y="70593"/>
                </a:lnTo>
                <a:lnTo>
                  <a:pt x="52069" y="69948"/>
                </a:lnTo>
                <a:lnTo>
                  <a:pt x="84778" y="69948"/>
                </a:lnTo>
                <a:lnTo>
                  <a:pt x="85307" y="70543"/>
                </a:lnTo>
                <a:lnTo>
                  <a:pt x="87540" y="74760"/>
                </a:lnTo>
                <a:lnTo>
                  <a:pt x="88844" y="79672"/>
                </a:lnTo>
                <a:lnTo>
                  <a:pt x="90218" y="84484"/>
                </a:lnTo>
                <a:lnTo>
                  <a:pt x="90841" y="89247"/>
                </a:lnTo>
                <a:lnTo>
                  <a:pt x="90913" y="101599"/>
                </a:lnTo>
                <a:lnTo>
                  <a:pt x="89971" y="107453"/>
                </a:lnTo>
                <a:lnTo>
                  <a:pt x="86201" y="118764"/>
                </a:lnTo>
                <a:lnTo>
                  <a:pt x="83323" y="123775"/>
                </a:lnTo>
                <a:lnTo>
                  <a:pt x="79986" y="127545"/>
                </a:lnTo>
                <a:close/>
              </a:path>
              <a:path w="196214" h="142875">
                <a:moveTo>
                  <a:pt x="124039" y="72032"/>
                </a:moveTo>
                <a:lnTo>
                  <a:pt x="119276" y="72032"/>
                </a:lnTo>
                <a:lnTo>
                  <a:pt x="117838" y="71585"/>
                </a:lnTo>
                <a:lnTo>
                  <a:pt x="116945" y="70692"/>
                </a:lnTo>
                <a:lnTo>
                  <a:pt x="116151" y="69700"/>
                </a:lnTo>
                <a:lnTo>
                  <a:pt x="115755" y="67865"/>
                </a:lnTo>
                <a:lnTo>
                  <a:pt x="115848" y="6250"/>
                </a:lnTo>
                <a:lnTo>
                  <a:pt x="116300" y="4812"/>
                </a:lnTo>
                <a:lnTo>
                  <a:pt x="117391" y="3720"/>
                </a:lnTo>
                <a:lnTo>
                  <a:pt x="118483" y="2529"/>
                </a:lnTo>
                <a:lnTo>
                  <a:pt x="120071" y="1934"/>
                </a:lnTo>
                <a:lnTo>
                  <a:pt x="184066" y="1934"/>
                </a:lnTo>
                <a:lnTo>
                  <a:pt x="184612" y="2083"/>
                </a:lnTo>
                <a:lnTo>
                  <a:pt x="185108" y="2381"/>
                </a:lnTo>
                <a:lnTo>
                  <a:pt x="185703" y="2678"/>
                </a:lnTo>
                <a:lnTo>
                  <a:pt x="186150" y="3174"/>
                </a:lnTo>
                <a:lnTo>
                  <a:pt x="186447" y="3869"/>
                </a:lnTo>
                <a:lnTo>
                  <a:pt x="186845" y="4464"/>
                </a:lnTo>
                <a:lnTo>
                  <a:pt x="187092" y="5258"/>
                </a:lnTo>
                <a:lnTo>
                  <a:pt x="187192" y="6250"/>
                </a:lnTo>
                <a:lnTo>
                  <a:pt x="187390" y="7242"/>
                </a:lnTo>
                <a:lnTo>
                  <a:pt x="187489" y="8433"/>
                </a:lnTo>
                <a:lnTo>
                  <a:pt x="187489" y="12402"/>
                </a:lnTo>
                <a:lnTo>
                  <a:pt x="187142" y="14436"/>
                </a:lnTo>
                <a:lnTo>
                  <a:pt x="186447" y="15923"/>
                </a:lnTo>
                <a:lnTo>
                  <a:pt x="185753" y="17313"/>
                </a:lnTo>
                <a:lnTo>
                  <a:pt x="184760" y="18007"/>
                </a:lnTo>
                <a:lnTo>
                  <a:pt x="131827" y="18007"/>
                </a:lnTo>
                <a:lnTo>
                  <a:pt x="131827" y="56851"/>
                </a:lnTo>
                <a:lnTo>
                  <a:pt x="161874" y="56851"/>
                </a:lnTo>
                <a:lnTo>
                  <a:pt x="163329" y="57050"/>
                </a:lnTo>
                <a:lnTo>
                  <a:pt x="175136" y="60820"/>
                </a:lnTo>
                <a:lnTo>
                  <a:pt x="180098" y="63499"/>
                </a:lnTo>
                <a:lnTo>
                  <a:pt x="184066" y="66972"/>
                </a:lnTo>
                <a:lnTo>
                  <a:pt x="188035" y="70345"/>
                </a:lnTo>
                <a:lnTo>
                  <a:pt x="188283" y="70692"/>
                </a:lnTo>
                <a:lnTo>
                  <a:pt x="136987" y="70692"/>
                </a:lnTo>
                <a:lnTo>
                  <a:pt x="133217" y="70941"/>
                </a:lnTo>
                <a:lnTo>
                  <a:pt x="130041" y="71437"/>
                </a:lnTo>
                <a:lnTo>
                  <a:pt x="126966" y="71833"/>
                </a:lnTo>
                <a:lnTo>
                  <a:pt x="124039" y="72032"/>
                </a:lnTo>
                <a:close/>
              </a:path>
              <a:path w="196214" h="142875">
                <a:moveTo>
                  <a:pt x="161874" y="56851"/>
                </a:moveTo>
                <a:lnTo>
                  <a:pt x="131827" y="56851"/>
                </a:lnTo>
                <a:lnTo>
                  <a:pt x="134309" y="56455"/>
                </a:lnTo>
                <a:lnTo>
                  <a:pt x="136838" y="56256"/>
                </a:lnTo>
                <a:lnTo>
                  <a:pt x="139418" y="56256"/>
                </a:lnTo>
                <a:lnTo>
                  <a:pt x="141998" y="56157"/>
                </a:lnTo>
                <a:lnTo>
                  <a:pt x="156434" y="56107"/>
                </a:lnTo>
                <a:lnTo>
                  <a:pt x="161874" y="56851"/>
                </a:lnTo>
                <a:close/>
              </a:path>
              <a:path w="196214" h="142875">
                <a:moveTo>
                  <a:pt x="185258" y="127247"/>
                </a:moveTo>
                <a:lnTo>
                  <a:pt x="148646" y="127247"/>
                </a:lnTo>
                <a:lnTo>
                  <a:pt x="153011" y="126702"/>
                </a:lnTo>
                <a:lnTo>
                  <a:pt x="156980" y="125610"/>
                </a:lnTo>
                <a:lnTo>
                  <a:pt x="174094" y="111025"/>
                </a:lnTo>
                <a:lnTo>
                  <a:pt x="175781" y="107354"/>
                </a:lnTo>
                <a:lnTo>
                  <a:pt x="176542" y="103286"/>
                </a:lnTo>
                <a:lnTo>
                  <a:pt x="176625" y="93116"/>
                </a:lnTo>
                <a:lnTo>
                  <a:pt x="175931" y="89247"/>
                </a:lnTo>
                <a:lnTo>
                  <a:pt x="147504" y="70692"/>
                </a:lnTo>
                <a:lnTo>
                  <a:pt x="188283" y="70692"/>
                </a:lnTo>
                <a:lnTo>
                  <a:pt x="191012" y="74512"/>
                </a:lnTo>
                <a:lnTo>
                  <a:pt x="193079" y="79672"/>
                </a:lnTo>
                <a:lnTo>
                  <a:pt x="195080" y="84435"/>
                </a:lnTo>
                <a:lnTo>
                  <a:pt x="196121" y="89892"/>
                </a:lnTo>
                <a:lnTo>
                  <a:pt x="196121" y="103286"/>
                </a:lnTo>
                <a:lnTo>
                  <a:pt x="194881" y="109883"/>
                </a:lnTo>
                <a:lnTo>
                  <a:pt x="189920" y="121393"/>
                </a:lnTo>
                <a:lnTo>
                  <a:pt x="186398" y="126255"/>
                </a:lnTo>
                <a:lnTo>
                  <a:pt x="185258" y="127247"/>
                </a:lnTo>
                <a:close/>
              </a:path>
              <a:path w="196214" h="142875">
                <a:moveTo>
                  <a:pt x="152118" y="142427"/>
                </a:moveTo>
                <a:lnTo>
                  <a:pt x="140212" y="142427"/>
                </a:lnTo>
                <a:lnTo>
                  <a:pt x="136144" y="142080"/>
                </a:lnTo>
                <a:lnTo>
                  <a:pt x="132274" y="141385"/>
                </a:lnTo>
                <a:lnTo>
                  <a:pt x="128405" y="140790"/>
                </a:lnTo>
                <a:lnTo>
                  <a:pt x="108792" y="125610"/>
                </a:lnTo>
                <a:lnTo>
                  <a:pt x="108887" y="122931"/>
                </a:lnTo>
                <a:lnTo>
                  <a:pt x="111240" y="118615"/>
                </a:lnTo>
                <a:lnTo>
                  <a:pt x="112530" y="118615"/>
                </a:lnTo>
                <a:lnTo>
                  <a:pt x="113671" y="119062"/>
                </a:lnTo>
                <a:lnTo>
                  <a:pt x="116647" y="120848"/>
                </a:lnTo>
                <a:lnTo>
                  <a:pt x="118631" y="121839"/>
                </a:lnTo>
                <a:lnTo>
                  <a:pt x="138723" y="127247"/>
                </a:lnTo>
                <a:lnTo>
                  <a:pt x="185258" y="127247"/>
                </a:lnTo>
                <a:lnTo>
                  <a:pt x="177270" y="134192"/>
                </a:lnTo>
                <a:lnTo>
                  <a:pt x="171813" y="137218"/>
                </a:lnTo>
                <a:lnTo>
                  <a:pt x="159113" y="141385"/>
                </a:lnTo>
                <a:lnTo>
                  <a:pt x="152118" y="142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8414" y="2447613"/>
            <a:ext cx="308610" cy="142875"/>
          </a:xfrm>
          <a:custGeom>
            <a:avLst/>
            <a:gdLst/>
            <a:ahLst/>
            <a:cxnLst/>
            <a:rect l="l" t="t" r="r" b="b"/>
            <a:pathLst>
              <a:path w="308610" h="142875">
                <a:moveTo>
                  <a:pt x="53180" y="142577"/>
                </a:moveTo>
                <a:lnTo>
                  <a:pt x="38398" y="142577"/>
                </a:lnTo>
                <a:lnTo>
                  <a:pt x="31998" y="141833"/>
                </a:lnTo>
                <a:lnTo>
                  <a:pt x="1042" y="118566"/>
                </a:lnTo>
                <a:lnTo>
                  <a:pt x="0" y="113654"/>
                </a:lnTo>
                <a:lnTo>
                  <a:pt x="86" y="103336"/>
                </a:lnTo>
                <a:lnTo>
                  <a:pt x="26541" y="72330"/>
                </a:lnTo>
                <a:lnTo>
                  <a:pt x="31402" y="69949"/>
                </a:lnTo>
                <a:lnTo>
                  <a:pt x="27136" y="67667"/>
                </a:lnTo>
                <a:lnTo>
                  <a:pt x="4762" y="30113"/>
                </a:lnTo>
                <a:lnTo>
                  <a:pt x="5655" y="25548"/>
                </a:lnTo>
                <a:lnTo>
                  <a:pt x="28873" y="2827"/>
                </a:lnTo>
                <a:lnTo>
                  <a:pt x="34329" y="942"/>
                </a:lnTo>
                <a:lnTo>
                  <a:pt x="40680" y="0"/>
                </a:lnTo>
                <a:lnTo>
                  <a:pt x="54867" y="0"/>
                </a:lnTo>
                <a:lnTo>
                  <a:pt x="60870" y="843"/>
                </a:lnTo>
                <a:lnTo>
                  <a:pt x="71090" y="4217"/>
                </a:lnTo>
                <a:lnTo>
                  <a:pt x="75307" y="6498"/>
                </a:lnTo>
                <a:lnTo>
                  <a:pt x="78581" y="9376"/>
                </a:lnTo>
                <a:lnTo>
                  <a:pt x="81954" y="12253"/>
                </a:lnTo>
                <a:lnTo>
                  <a:pt x="83536" y="14437"/>
                </a:lnTo>
                <a:lnTo>
                  <a:pt x="38843" y="14437"/>
                </a:lnTo>
                <a:lnTo>
                  <a:pt x="32990" y="16173"/>
                </a:lnTo>
                <a:lnTo>
                  <a:pt x="25052" y="23118"/>
                </a:lnTo>
                <a:lnTo>
                  <a:pt x="23130" y="27731"/>
                </a:lnTo>
                <a:lnTo>
                  <a:pt x="23068" y="36711"/>
                </a:lnTo>
                <a:lnTo>
                  <a:pt x="23564" y="39290"/>
                </a:lnTo>
                <a:lnTo>
                  <a:pt x="47773" y="61168"/>
                </a:lnTo>
                <a:lnTo>
                  <a:pt x="72348" y="61168"/>
                </a:lnTo>
                <a:lnTo>
                  <a:pt x="69651" y="63302"/>
                </a:lnTo>
                <a:lnTo>
                  <a:pt x="65881" y="65732"/>
                </a:lnTo>
                <a:lnTo>
                  <a:pt x="61615" y="68015"/>
                </a:lnTo>
                <a:lnTo>
                  <a:pt x="66674" y="70495"/>
                </a:lnTo>
                <a:lnTo>
                  <a:pt x="71189" y="73074"/>
                </a:lnTo>
                <a:lnTo>
                  <a:pt x="75157" y="75754"/>
                </a:lnTo>
                <a:lnTo>
                  <a:pt x="76989" y="76944"/>
                </a:lnTo>
                <a:lnTo>
                  <a:pt x="45392" y="76944"/>
                </a:lnTo>
                <a:lnTo>
                  <a:pt x="40828" y="79126"/>
                </a:lnTo>
                <a:lnTo>
                  <a:pt x="36859" y="81359"/>
                </a:lnTo>
                <a:lnTo>
                  <a:pt x="33486" y="83641"/>
                </a:lnTo>
                <a:lnTo>
                  <a:pt x="30113" y="85824"/>
                </a:lnTo>
                <a:lnTo>
                  <a:pt x="27334" y="88106"/>
                </a:lnTo>
                <a:lnTo>
                  <a:pt x="25151" y="90487"/>
                </a:lnTo>
                <a:lnTo>
                  <a:pt x="22969" y="92769"/>
                </a:lnTo>
                <a:lnTo>
                  <a:pt x="21332" y="95249"/>
                </a:lnTo>
                <a:lnTo>
                  <a:pt x="20240" y="97929"/>
                </a:lnTo>
                <a:lnTo>
                  <a:pt x="19149" y="100508"/>
                </a:lnTo>
                <a:lnTo>
                  <a:pt x="18603" y="103336"/>
                </a:lnTo>
                <a:lnTo>
                  <a:pt x="18625" y="113407"/>
                </a:lnTo>
                <a:lnTo>
                  <a:pt x="20984" y="118715"/>
                </a:lnTo>
                <a:lnTo>
                  <a:pt x="30509" y="126256"/>
                </a:lnTo>
                <a:lnTo>
                  <a:pt x="37554" y="128141"/>
                </a:lnTo>
                <a:lnTo>
                  <a:pt x="86035" y="128141"/>
                </a:lnTo>
                <a:lnTo>
                  <a:pt x="84881" y="129629"/>
                </a:lnTo>
                <a:lnTo>
                  <a:pt x="59928" y="141784"/>
                </a:lnTo>
                <a:lnTo>
                  <a:pt x="53180" y="142577"/>
                </a:lnTo>
                <a:close/>
              </a:path>
              <a:path w="308610" h="142875">
                <a:moveTo>
                  <a:pt x="72348" y="61168"/>
                </a:moveTo>
                <a:lnTo>
                  <a:pt x="47773" y="61168"/>
                </a:lnTo>
                <a:lnTo>
                  <a:pt x="55017" y="57398"/>
                </a:lnTo>
                <a:lnTo>
                  <a:pt x="60523" y="53280"/>
                </a:lnTo>
                <a:lnTo>
                  <a:pt x="64293" y="48815"/>
                </a:lnTo>
                <a:lnTo>
                  <a:pt x="68163" y="44351"/>
                </a:lnTo>
                <a:lnTo>
                  <a:pt x="70098" y="39390"/>
                </a:lnTo>
                <a:lnTo>
                  <a:pt x="70098" y="30956"/>
                </a:lnTo>
                <a:lnTo>
                  <a:pt x="69601" y="28277"/>
                </a:lnTo>
                <a:lnTo>
                  <a:pt x="68609" y="25896"/>
                </a:lnTo>
                <a:lnTo>
                  <a:pt x="67617" y="23416"/>
                </a:lnTo>
                <a:lnTo>
                  <a:pt x="66079" y="21332"/>
                </a:lnTo>
                <a:lnTo>
                  <a:pt x="63996" y="19645"/>
                </a:lnTo>
                <a:lnTo>
                  <a:pt x="62011" y="17959"/>
                </a:lnTo>
                <a:lnTo>
                  <a:pt x="59531" y="16668"/>
                </a:lnTo>
                <a:lnTo>
                  <a:pt x="56554" y="15776"/>
                </a:lnTo>
                <a:lnTo>
                  <a:pt x="53677" y="14882"/>
                </a:lnTo>
                <a:lnTo>
                  <a:pt x="50353" y="14437"/>
                </a:lnTo>
                <a:lnTo>
                  <a:pt x="83536" y="14437"/>
                </a:lnTo>
                <a:lnTo>
                  <a:pt x="84435" y="15677"/>
                </a:lnTo>
                <a:lnTo>
                  <a:pt x="86022" y="19645"/>
                </a:lnTo>
                <a:lnTo>
                  <a:pt x="87609" y="23515"/>
                </a:lnTo>
                <a:lnTo>
                  <a:pt x="88404" y="27731"/>
                </a:lnTo>
                <a:lnTo>
                  <a:pt x="88404" y="35868"/>
                </a:lnTo>
                <a:lnTo>
                  <a:pt x="76298" y="58043"/>
                </a:lnTo>
                <a:lnTo>
                  <a:pt x="72348" y="61168"/>
                </a:lnTo>
                <a:close/>
              </a:path>
              <a:path w="308610" h="142875">
                <a:moveTo>
                  <a:pt x="86035" y="128141"/>
                </a:moveTo>
                <a:lnTo>
                  <a:pt x="56008" y="128141"/>
                </a:lnTo>
                <a:lnTo>
                  <a:pt x="62904" y="126256"/>
                </a:lnTo>
                <a:lnTo>
                  <a:pt x="72330" y="118616"/>
                </a:lnTo>
                <a:lnTo>
                  <a:pt x="74598" y="113654"/>
                </a:lnTo>
                <a:lnTo>
                  <a:pt x="74658" y="103336"/>
                </a:lnTo>
                <a:lnTo>
                  <a:pt x="74067" y="100607"/>
                </a:lnTo>
                <a:lnTo>
                  <a:pt x="72776" y="97929"/>
                </a:lnTo>
                <a:lnTo>
                  <a:pt x="71585" y="95249"/>
                </a:lnTo>
                <a:lnTo>
                  <a:pt x="69750" y="92769"/>
                </a:lnTo>
                <a:lnTo>
                  <a:pt x="67270" y="90487"/>
                </a:lnTo>
                <a:lnTo>
                  <a:pt x="64888" y="88206"/>
                </a:lnTo>
                <a:lnTo>
                  <a:pt x="61862" y="85973"/>
                </a:lnTo>
                <a:lnTo>
                  <a:pt x="54520" y="81608"/>
                </a:lnTo>
                <a:lnTo>
                  <a:pt x="50254" y="79325"/>
                </a:lnTo>
                <a:lnTo>
                  <a:pt x="45392" y="76944"/>
                </a:lnTo>
                <a:lnTo>
                  <a:pt x="76989" y="76944"/>
                </a:lnTo>
                <a:lnTo>
                  <a:pt x="79126" y="78333"/>
                </a:lnTo>
                <a:lnTo>
                  <a:pt x="82451" y="81161"/>
                </a:lnTo>
                <a:lnTo>
                  <a:pt x="85129" y="84237"/>
                </a:lnTo>
                <a:lnTo>
                  <a:pt x="87808" y="87213"/>
                </a:lnTo>
                <a:lnTo>
                  <a:pt x="89842" y="90388"/>
                </a:lnTo>
                <a:lnTo>
                  <a:pt x="92620" y="97135"/>
                </a:lnTo>
                <a:lnTo>
                  <a:pt x="93250" y="100508"/>
                </a:lnTo>
                <a:lnTo>
                  <a:pt x="93315" y="110976"/>
                </a:lnTo>
                <a:lnTo>
                  <a:pt x="92223" y="116334"/>
                </a:lnTo>
                <a:lnTo>
                  <a:pt x="90040" y="120997"/>
                </a:lnTo>
                <a:lnTo>
                  <a:pt x="87957" y="125661"/>
                </a:lnTo>
                <a:lnTo>
                  <a:pt x="86035" y="128141"/>
                </a:lnTo>
                <a:close/>
              </a:path>
              <a:path w="308610" h="142875">
                <a:moveTo>
                  <a:pt x="135469" y="141088"/>
                </a:moveTo>
                <a:lnTo>
                  <a:pt x="128425" y="138807"/>
                </a:lnTo>
                <a:lnTo>
                  <a:pt x="128467" y="137815"/>
                </a:lnTo>
                <a:lnTo>
                  <a:pt x="128524" y="137417"/>
                </a:lnTo>
                <a:lnTo>
                  <a:pt x="128822" y="136624"/>
                </a:lnTo>
                <a:lnTo>
                  <a:pt x="129318" y="135730"/>
                </a:lnTo>
                <a:lnTo>
                  <a:pt x="181706" y="18157"/>
                </a:lnTo>
                <a:lnTo>
                  <a:pt x="113890" y="18157"/>
                </a:lnTo>
                <a:lnTo>
                  <a:pt x="112897" y="17463"/>
                </a:lnTo>
                <a:lnTo>
                  <a:pt x="111508" y="14684"/>
                </a:lnTo>
                <a:lnTo>
                  <a:pt x="111161" y="12700"/>
                </a:lnTo>
                <a:lnTo>
                  <a:pt x="111190" y="8384"/>
                </a:lnTo>
                <a:lnTo>
                  <a:pt x="114584" y="2084"/>
                </a:lnTo>
                <a:lnTo>
                  <a:pt x="196836" y="2084"/>
                </a:lnTo>
                <a:lnTo>
                  <a:pt x="197730" y="2183"/>
                </a:lnTo>
                <a:lnTo>
                  <a:pt x="199316" y="2580"/>
                </a:lnTo>
                <a:lnTo>
                  <a:pt x="199862" y="3027"/>
                </a:lnTo>
                <a:lnTo>
                  <a:pt x="200160" y="3721"/>
                </a:lnTo>
                <a:lnTo>
                  <a:pt x="200557" y="4316"/>
                </a:lnTo>
                <a:lnTo>
                  <a:pt x="200855" y="5110"/>
                </a:lnTo>
                <a:lnTo>
                  <a:pt x="201053" y="6102"/>
                </a:lnTo>
                <a:lnTo>
                  <a:pt x="201351" y="7094"/>
                </a:lnTo>
                <a:lnTo>
                  <a:pt x="201500" y="8384"/>
                </a:lnTo>
                <a:lnTo>
                  <a:pt x="201426" y="12700"/>
                </a:lnTo>
                <a:lnTo>
                  <a:pt x="201229" y="14684"/>
                </a:lnTo>
                <a:lnTo>
                  <a:pt x="198970" y="22026"/>
                </a:lnTo>
                <a:lnTo>
                  <a:pt x="149112" y="136921"/>
                </a:lnTo>
                <a:lnTo>
                  <a:pt x="145689" y="140344"/>
                </a:lnTo>
                <a:lnTo>
                  <a:pt x="144895" y="140643"/>
                </a:lnTo>
                <a:lnTo>
                  <a:pt x="143853" y="140841"/>
                </a:lnTo>
                <a:lnTo>
                  <a:pt x="141373" y="141039"/>
                </a:lnTo>
                <a:lnTo>
                  <a:pt x="135469" y="141088"/>
                </a:lnTo>
                <a:close/>
              </a:path>
              <a:path w="308610" h="142875">
                <a:moveTo>
                  <a:pt x="236113" y="72182"/>
                </a:moveTo>
                <a:lnTo>
                  <a:pt x="231351" y="72182"/>
                </a:lnTo>
                <a:lnTo>
                  <a:pt x="229913" y="71735"/>
                </a:lnTo>
                <a:lnTo>
                  <a:pt x="229019" y="70842"/>
                </a:lnTo>
                <a:lnTo>
                  <a:pt x="228226" y="69850"/>
                </a:lnTo>
                <a:lnTo>
                  <a:pt x="227829" y="68015"/>
                </a:lnTo>
                <a:lnTo>
                  <a:pt x="227923" y="6399"/>
                </a:lnTo>
                <a:lnTo>
                  <a:pt x="228374" y="4961"/>
                </a:lnTo>
                <a:lnTo>
                  <a:pt x="229466" y="3869"/>
                </a:lnTo>
                <a:lnTo>
                  <a:pt x="230557" y="2679"/>
                </a:lnTo>
                <a:lnTo>
                  <a:pt x="232145" y="2084"/>
                </a:lnTo>
                <a:lnTo>
                  <a:pt x="296141" y="2084"/>
                </a:lnTo>
                <a:lnTo>
                  <a:pt x="296686" y="2232"/>
                </a:lnTo>
                <a:lnTo>
                  <a:pt x="297183" y="2530"/>
                </a:lnTo>
                <a:lnTo>
                  <a:pt x="297778" y="2827"/>
                </a:lnTo>
                <a:lnTo>
                  <a:pt x="298225" y="3324"/>
                </a:lnTo>
                <a:lnTo>
                  <a:pt x="298522" y="4018"/>
                </a:lnTo>
                <a:lnTo>
                  <a:pt x="298919" y="4613"/>
                </a:lnTo>
                <a:lnTo>
                  <a:pt x="299167" y="5408"/>
                </a:lnTo>
                <a:lnTo>
                  <a:pt x="299267" y="6399"/>
                </a:lnTo>
                <a:lnTo>
                  <a:pt x="299465" y="7392"/>
                </a:lnTo>
                <a:lnTo>
                  <a:pt x="299564" y="8582"/>
                </a:lnTo>
                <a:lnTo>
                  <a:pt x="299564" y="12552"/>
                </a:lnTo>
                <a:lnTo>
                  <a:pt x="299216" y="14585"/>
                </a:lnTo>
                <a:lnTo>
                  <a:pt x="298522" y="16073"/>
                </a:lnTo>
                <a:lnTo>
                  <a:pt x="297828" y="17463"/>
                </a:lnTo>
                <a:lnTo>
                  <a:pt x="296835" y="18157"/>
                </a:lnTo>
                <a:lnTo>
                  <a:pt x="243902" y="18157"/>
                </a:lnTo>
                <a:lnTo>
                  <a:pt x="243902" y="57001"/>
                </a:lnTo>
                <a:lnTo>
                  <a:pt x="273948" y="57001"/>
                </a:lnTo>
                <a:lnTo>
                  <a:pt x="275404" y="57200"/>
                </a:lnTo>
                <a:lnTo>
                  <a:pt x="287211" y="60970"/>
                </a:lnTo>
                <a:lnTo>
                  <a:pt x="292173" y="63648"/>
                </a:lnTo>
                <a:lnTo>
                  <a:pt x="296141" y="67121"/>
                </a:lnTo>
                <a:lnTo>
                  <a:pt x="300110" y="70495"/>
                </a:lnTo>
                <a:lnTo>
                  <a:pt x="300357" y="70842"/>
                </a:lnTo>
                <a:lnTo>
                  <a:pt x="249062" y="70842"/>
                </a:lnTo>
                <a:lnTo>
                  <a:pt x="245292" y="71090"/>
                </a:lnTo>
                <a:lnTo>
                  <a:pt x="242116" y="71586"/>
                </a:lnTo>
                <a:lnTo>
                  <a:pt x="239040" y="71983"/>
                </a:lnTo>
                <a:lnTo>
                  <a:pt x="236113" y="72182"/>
                </a:lnTo>
                <a:close/>
              </a:path>
              <a:path w="308610" h="142875">
                <a:moveTo>
                  <a:pt x="273948" y="57001"/>
                </a:moveTo>
                <a:lnTo>
                  <a:pt x="243902" y="57001"/>
                </a:lnTo>
                <a:lnTo>
                  <a:pt x="246383" y="56605"/>
                </a:lnTo>
                <a:lnTo>
                  <a:pt x="248913" y="56405"/>
                </a:lnTo>
                <a:lnTo>
                  <a:pt x="251492" y="56405"/>
                </a:lnTo>
                <a:lnTo>
                  <a:pt x="254073" y="56306"/>
                </a:lnTo>
                <a:lnTo>
                  <a:pt x="268509" y="56257"/>
                </a:lnTo>
                <a:lnTo>
                  <a:pt x="273948" y="57001"/>
                </a:lnTo>
                <a:close/>
              </a:path>
              <a:path w="308610" h="142875">
                <a:moveTo>
                  <a:pt x="297332" y="127396"/>
                </a:moveTo>
                <a:lnTo>
                  <a:pt x="260720" y="127396"/>
                </a:lnTo>
                <a:lnTo>
                  <a:pt x="265085" y="126851"/>
                </a:lnTo>
                <a:lnTo>
                  <a:pt x="269054" y="125760"/>
                </a:lnTo>
                <a:lnTo>
                  <a:pt x="286169" y="111174"/>
                </a:lnTo>
                <a:lnTo>
                  <a:pt x="287856" y="107503"/>
                </a:lnTo>
                <a:lnTo>
                  <a:pt x="288616" y="103435"/>
                </a:lnTo>
                <a:lnTo>
                  <a:pt x="288700" y="93265"/>
                </a:lnTo>
                <a:lnTo>
                  <a:pt x="288005" y="89396"/>
                </a:lnTo>
                <a:lnTo>
                  <a:pt x="259579" y="70842"/>
                </a:lnTo>
                <a:lnTo>
                  <a:pt x="300357" y="70842"/>
                </a:lnTo>
                <a:lnTo>
                  <a:pt x="303086" y="74662"/>
                </a:lnTo>
                <a:lnTo>
                  <a:pt x="305154" y="79822"/>
                </a:lnTo>
                <a:lnTo>
                  <a:pt x="307154" y="84584"/>
                </a:lnTo>
                <a:lnTo>
                  <a:pt x="308196" y="90041"/>
                </a:lnTo>
                <a:lnTo>
                  <a:pt x="308196" y="103435"/>
                </a:lnTo>
                <a:lnTo>
                  <a:pt x="306955" y="110033"/>
                </a:lnTo>
                <a:lnTo>
                  <a:pt x="301995" y="121543"/>
                </a:lnTo>
                <a:lnTo>
                  <a:pt x="298472" y="126405"/>
                </a:lnTo>
                <a:lnTo>
                  <a:pt x="297332" y="127396"/>
                </a:lnTo>
                <a:close/>
              </a:path>
              <a:path w="308610" h="142875">
                <a:moveTo>
                  <a:pt x="264193" y="142577"/>
                </a:moveTo>
                <a:lnTo>
                  <a:pt x="252287" y="142577"/>
                </a:lnTo>
                <a:lnTo>
                  <a:pt x="248219" y="142229"/>
                </a:lnTo>
                <a:lnTo>
                  <a:pt x="244349" y="141535"/>
                </a:lnTo>
                <a:lnTo>
                  <a:pt x="240480" y="140940"/>
                </a:lnTo>
                <a:lnTo>
                  <a:pt x="220867" y="125760"/>
                </a:lnTo>
                <a:lnTo>
                  <a:pt x="220962" y="123080"/>
                </a:lnTo>
                <a:lnTo>
                  <a:pt x="223315" y="118765"/>
                </a:lnTo>
                <a:lnTo>
                  <a:pt x="224604" y="118765"/>
                </a:lnTo>
                <a:lnTo>
                  <a:pt x="225745" y="119211"/>
                </a:lnTo>
                <a:lnTo>
                  <a:pt x="228722" y="120997"/>
                </a:lnTo>
                <a:lnTo>
                  <a:pt x="230706" y="121989"/>
                </a:lnTo>
                <a:lnTo>
                  <a:pt x="250798" y="127396"/>
                </a:lnTo>
                <a:lnTo>
                  <a:pt x="297332" y="127396"/>
                </a:lnTo>
                <a:lnTo>
                  <a:pt x="289345" y="134342"/>
                </a:lnTo>
                <a:lnTo>
                  <a:pt x="283888" y="137368"/>
                </a:lnTo>
                <a:lnTo>
                  <a:pt x="271187" y="141535"/>
                </a:lnTo>
                <a:lnTo>
                  <a:pt x="264193" y="14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23979" y="2447613"/>
            <a:ext cx="195580" cy="142875"/>
          </a:xfrm>
          <a:custGeom>
            <a:avLst/>
            <a:gdLst/>
            <a:ahLst/>
            <a:cxnLst/>
            <a:rect l="l" t="t" r="r" b="b"/>
            <a:pathLst>
              <a:path w="195579" h="142875">
                <a:moveTo>
                  <a:pt x="6531" y="27831"/>
                </a:moveTo>
                <a:lnTo>
                  <a:pt x="5142" y="27831"/>
                </a:lnTo>
                <a:lnTo>
                  <a:pt x="4696" y="27682"/>
                </a:lnTo>
                <a:lnTo>
                  <a:pt x="2643" y="16966"/>
                </a:lnTo>
                <a:lnTo>
                  <a:pt x="2761" y="16023"/>
                </a:lnTo>
                <a:lnTo>
                  <a:pt x="17842" y="4613"/>
                </a:lnTo>
                <a:lnTo>
                  <a:pt x="21017" y="3324"/>
                </a:lnTo>
                <a:lnTo>
                  <a:pt x="24489" y="2232"/>
                </a:lnTo>
                <a:lnTo>
                  <a:pt x="32129" y="446"/>
                </a:lnTo>
                <a:lnTo>
                  <a:pt x="36148" y="0"/>
                </a:lnTo>
                <a:lnTo>
                  <a:pt x="46963" y="0"/>
                </a:lnTo>
                <a:lnTo>
                  <a:pt x="52817" y="942"/>
                </a:lnTo>
                <a:lnTo>
                  <a:pt x="62937" y="4712"/>
                </a:lnTo>
                <a:lnTo>
                  <a:pt x="67104" y="7293"/>
                </a:lnTo>
                <a:lnTo>
                  <a:pt x="70378" y="10567"/>
                </a:lnTo>
                <a:lnTo>
                  <a:pt x="73752" y="13841"/>
                </a:lnTo>
                <a:lnTo>
                  <a:pt x="75394" y="16371"/>
                </a:lnTo>
                <a:lnTo>
                  <a:pt x="32527" y="16371"/>
                </a:lnTo>
                <a:lnTo>
                  <a:pt x="28607" y="16966"/>
                </a:lnTo>
                <a:lnTo>
                  <a:pt x="21661" y="19348"/>
                </a:lnTo>
                <a:lnTo>
                  <a:pt x="18635" y="20687"/>
                </a:lnTo>
                <a:lnTo>
                  <a:pt x="16056" y="22176"/>
                </a:lnTo>
                <a:lnTo>
                  <a:pt x="13477" y="23564"/>
                </a:lnTo>
                <a:lnTo>
                  <a:pt x="11294" y="24854"/>
                </a:lnTo>
                <a:lnTo>
                  <a:pt x="9508" y="26045"/>
                </a:lnTo>
                <a:lnTo>
                  <a:pt x="7821" y="27235"/>
                </a:lnTo>
                <a:lnTo>
                  <a:pt x="6531" y="27831"/>
                </a:lnTo>
                <a:close/>
              </a:path>
              <a:path w="195579" h="142875">
                <a:moveTo>
                  <a:pt x="83178" y="140493"/>
                </a:moveTo>
                <a:lnTo>
                  <a:pt x="5093" y="140493"/>
                </a:lnTo>
                <a:lnTo>
                  <a:pt x="4199" y="140394"/>
                </a:lnTo>
                <a:lnTo>
                  <a:pt x="0" y="132605"/>
                </a:lnTo>
                <a:lnTo>
                  <a:pt x="91" y="129182"/>
                </a:lnTo>
                <a:lnTo>
                  <a:pt x="4298" y="120848"/>
                </a:lnTo>
                <a:lnTo>
                  <a:pt x="37339" y="85775"/>
                </a:lnTo>
                <a:lnTo>
                  <a:pt x="42299" y="79871"/>
                </a:lnTo>
                <a:lnTo>
                  <a:pt x="45970" y="74712"/>
                </a:lnTo>
                <a:lnTo>
                  <a:pt x="49741" y="69453"/>
                </a:lnTo>
                <a:lnTo>
                  <a:pt x="52618" y="64690"/>
                </a:lnTo>
                <a:lnTo>
                  <a:pt x="54603" y="60424"/>
                </a:lnTo>
                <a:lnTo>
                  <a:pt x="56686" y="56158"/>
                </a:lnTo>
                <a:lnTo>
                  <a:pt x="58025" y="52288"/>
                </a:lnTo>
                <a:lnTo>
                  <a:pt x="58621" y="48815"/>
                </a:lnTo>
                <a:lnTo>
                  <a:pt x="59316" y="45343"/>
                </a:lnTo>
                <a:lnTo>
                  <a:pt x="59662" y="42068"/>
                </a:lnTo>
                <a:lnTo>
                  <a:pt x="59662" y="35917"/>
                </a:lnTo>
                <a:lnTo>
                  <a:pt x="59166" y="33040"/>
                </a:lnTo>
                <a:lnTo>
                  <a:pt x="58175" y="30360"/>
                </a:lnTo>
                <a:lnTo>
                  <a:pt x="57182" y="27583"/>
                </a:lnTo>
                <a:lnTo>
                  <a:pt x="40563" y="16371"/>
                </a:lnTo>
                <a:lnTo>
                  <a:pt x="75394" y="16371"/>
                </a:lnTo>
                <a:lnTo>
                  <a:pt x="76232" y="17661"/>
                </a:lnTo>
                <a:lnTo>
                  <a:pt x="77878" y="22176"/>
                </a:lnTo>
                <a:lnTo>
                  <a:pt x="79507" y="26392"/>
                </a:lnTo>
                <a:lnTo>
                  <a:pt x="80350" y="31056"/>
                </a:lnTo>
                <a:lnTo>
                  <a:pt x="80350" y="40382"/>
                </a:lnTo>
                <a:lnTo>
                  <a:pt x="79952" y="44797"/>
                </a:lnTo>
                <a:lnTo>
                  <a:pt x="78366" y="53628"/>
                </a:lnTo>
                <a:lnTo>
                  <a:pt x="76679" y="58390"/>
                </a:lnTo>
                <a:lnTo>
                  <a:pt x="74098" y="63549"/>
                </a:lnTo>
                <a:lnTo>
                  <a:pt x="71618" y="68610"/>
                </a:lnTo>
                <a:lnTo>
                  <a:pt x="22158" y="124866"/>
                </a:lnTo>
                <a:lnTo>
                  <a:pt x="83029" y="124866"/>
                </a:lnTo>
                <a:lnTo>
                  <a:pt x="83574" y="125065"/>
                </a:lnTo>
                <a:lnTo>
                  <a:pt x="84070" y="125462"/>
                </a:lnTo>
                <a:lnTo>
                  <a:pt x="84665" y="125760"/>
                </a:lnTo>
                <a:lnTo>
                  <a:pt x="85162" y="126205"/>
                </a:lnTo>
                <a:lnTo>
                  <a:pt x="85955" y="127396"/>
                </a:lnTo>
                <a:lnTo>
                  <a:pt x="86204" y="128191"/>
                </a:lnTo>
                <a:lnTo>
                  <a:pt x="86303" y="129182"/>
                </a:lnTo>
                <a:lnTo>
                  <a:pt x="86501" y="130175"/>
                </a:lnTo>
                <a:lnTo>
                  <a:pt x="86601" y="131316"/>
                </a:lnTo>
                <a:lnTo>
                  <a:pt x="86588" y="134045"/>
                </a:lnTo>
                <a:lnTo>
                  <a:pt x="86501" y="135036"/>
                </a:lnTo>
                <a:lnTo>
                  <a:pt x="86303" y="136029"/>
                </a:lnTo>
                <a:lnTo>
                  <a:pt x="86204" y="137021"/>
                </a:lnTo>
                <a:lnTo>
                  <a:pt x="85955" y="137864"/>
                </a:lnTo>
                <a:lnTo>
                  <a:pt x="85559" y="138558"/>
                </a:lnTo>
                <a:lnTo>
                  <a:pt x="85261" y="139253"/>
                </a:lnTo>
                <a:lnTo>
                  <a:pt x="84814" y="139749"/>
                </a:lnTo>
                <a:lnTo>
                  <a:pt x="84219" y="140047"/>
                </a:lnTo>
                <a:lnTo>
                  <a:pt x="83723" y="140344"/>
                </a:lnTo>
                <a:lnTo>
                  <a:pt x="83178" y="140493"/>
                </a:lnTo>
                <a:close/>
              </a:path>
              <a:path w="195579" h="142875">
                <a:moveTo>
                  <a:pt x="123298" y="72182"/>
                </a:moveTo>
                <a:lnTo>
                  <a:pt x="118535" y="72182"/>
                </a:lnTo>
                <a:lnTo>
                  <a:pt x="117097" y="71735"/>
                </a:lnTo>
                <a:lnTo>
                  <a:pt x="116204" y="70842"/>
                </a:lnTo>
                <a:lnTo>
                  <a:pt x="115410" y="69850"/>
                </a:lnTo>
                <a:lnTo>
                  <a:pt x="115014" y="68015"/>
                </a:lnTo>
                <a:lnTo>
                  <a:pt x="115107" y="6399"/>
                </a:lnTo>
                <a:lnTo>
                  <a:pt x="115559" y="4961"/>
                </a:lnTo>
                <a:lnTo>
                  <a:pt x="116650" y="3869"/>
                </a:lnTo>
                <a:lnTo>
                  <a:pt x="117742" y="2679"/>
                </a:lnTo>
                <a:lnTo>
                  <a:pt x="119330" y="2084"/>
                </a:lnTo>
                <a:lnTo>
                  <a:pt x="183325" y="2084"/>
                </a:lnTo>
                <a:lnTo>
                  <a:pt x="183871" y="2232"/>
                </a:lnTo>
                <a:lnTo>
                  <a:pt x="184367" y="2530"/>
                </a:lnTo>
                <a:lnTo>
                  <a:pt x="184962" y="2827"/>
                </a:lnTo>
                <a:lnTo>
                  <a:pt x="185409" y="3324"/>
                </a:lnTo>
                <a:lnTo>
                  <a:pt x="185706" y="4018"/>
                </a:lnTo>
                <a:lnTo>
                  <a:pt x="186104" y="4613"/>
                </a:lnTo>
                <a:lnTo>
                  <a:pt x="186351" y="5408"/>
                </a:lnTo>
                <a:lnTo>
                  <a:pt x="186451" y="6399"/>
                </a:lnTo>
                <a:lnTo>
                  <a:pt x="186649" y="7392"/>
                </a:lnTo>
                <a:lnTo>
                  <a:pt x="186748" y="8582"/>
                </a:lnTo>
                <a:lnTo>
                  <a:pt x="186748" y="12552"/>
                </a:lnTo>
                <a:lnTo>
                  <a:pt x="186401" y="14585"/>
                </a:lnTo>
                <a:lnTo>
                  <a:pt x="185706" y="16073"/>
                </a:lnTo>
                <a:lnTo>
                  <a:pt x="185012" y="17463"/>
                </a:lnTo>
                <a:lnTo>
                  <a:pt x="184020" y="18157"/>
                </a:lnTo>
                <a:lnTo>
                  <a:pt x="131086" y="18157"/>
                </a:lnTo>
                <a:lnTo>
                  <a:pt x="131086" y="57001"/>
                </a:lnTo>
                <a:lnTo>
                  <a:pt x="161133" y="57001"/>
                </a:lnTo>
                <a:lnTo>
                  <a:pt x="162588" y="57200"/>
                </a:lnTo>
                <a:lnTo>
                  <a:pt x="174395" y="60970"/>
                </a:lnTo>
                <a:lnTo>
                  <a:pt x="179357" y="63648"/>
                </a:lnTo>
                <a:lnTo>
                  <a:pt x="183325" y="67121"/>
                </a:lnTo>
                <a:lnTo>
                  <a:pt x="187294" y="70495"/>
                </a:lnTo>
                <a:lnTo>
                  <a:pt x="187542" y="70842"/>
                </a:lnTo>
                <a:lnTo>
                  <a:pt x="136246" y="70842"/>
                </a:lnTo>
                <a:lnTo>
                  <a:pt x="132476" y="71090"/>
                </a:lnTo>
                <a:lnTo>
                  <a:pt x="129300" y="71586"/>
                </a:lnTo>
                <a:lnTo>
                  <a:pt x="126225" y="71983"/>
                </a:lnTo>
                <a:lnTo>
                  <a:pt x="123298" y="72182"/>
                </a:lnTo>
                <a:close/>
              </a:path>
              <a:path w="195579" h="142875">
                <a:moveTo>
                  <a:pt x="161133" y="57001"/>
                </a:moveTo>
                <a:lnTo>
                  <a:pt x="131086" y="57001"/>
                </a:lnTo>
                <a:lnTo>
                  <a:pt x="133568" y="56605"/>
                </a:lnTo>
                <a:lnTo>
                  <a:pt x="136097" y="56405"/>
                </a:lnTo>
                <a:lnTo>
                  <a:pt x="138677" y="56405"/>
                </a:lnTo>
                <a:lnTo>
                  <a:pt x="141257" y="56306"/>
                </a:lnTo>
                <a:lnTo>
                  <a:pt x="155693" y="56257"/>
                </a:lnTo>
                <a:lnTo>
                  <a:pt x="161133" y="57001"/>
                </a:lnTo>
                <a:close/>
              </a:path>
              <a:path w="195579" h="142875">
                <a:moveTo>
                  <a:pt x="184517" y="127396"/>
                </a:moveTo>
                <a:lnTo>
                  <a:pt x="147905" y="127396"/>
                </a:lnTo>
                <a:lnTo>
                  <a:pt x="152270" y="126851"/>
                </a:lnTo>
                <a:lnTo>
                  <a:pt x="156239" y="125760"/>
                </a:lnTo>
                <a:lnTo>
                  <a:pt x="173353" y="111174"/>
                </a:lnTo>
                <a:lnTo>
                  <a:pt x="175040" y="107503"/>
                </a:lnTo>
                <a:lnTo>
                  <a:pt x="175801" y="103435"/>
                </a:lnTo>
                <a:lnTo>
                  <a:pt x="175884" y="93265"/>
                </a:lnTo>
                <a:lnTo>
                  <a:pt x="175190" y="89396"/>
                </a:lnTo>
                <a:lnTo>
                  <a:pt x="146764" y="70842"/>
                </a:lnTo>
                <a:lnTo>
                  <a:pt x="187542" y="70842"/>
                </a:lnTo>
                <a:lnTo>
                  <a:pt x="190271" y="74662"/>
                </a:lnTo>
                <a:lnTo>
                  <a:pt x="192338" y="79822"/>
                </a:lnTo>
                <a:lnTo>
                  <a:pt x="194339" y="84584"/>
                </a:lnTo>
                <a:lnTo>
                  <a:pt x="195380" y="90041"/>
                </a:lnTo>
                <a:lnTo>
                  <a:pt x="195380" y="103435"/>
                </a:lnTo>
                <a:lnTo>
                  <a:pt x="194140" y="110033"/>
                </a:lnTo>
                <a:lnTo>
                  <a:pt x="189179" y="121543"/>
                </a:lnTo>
                <a:lnTo>
                  <a:pt x="185657" y="126405"/>
                </a:lnTo>
                <a:lnTo>
                  <a:pt x="184517" y="127396"/>
                </a:lnTo>
                <a:close/>
              </a:path>
              <a:path w="195579" h="142875">
                <a:moveTo>
                  <a:pt x="151377" y="142577"/>
                </a:moveTo>
                <a:lnTo>
                  <a:pt x="139471" y="142577"/>
                </a:lnTo>
                <a:lnTo>
                  <a:pt x="135403" y="142229"/>
                </a:lnTo>
                <a:lnTo>
                  <a:pt x="131533" y="141535"/>
                </a:lnTo>
                <a:lnTo>
                  <a:pt x="127664" y="140940"/>
                </a:lnTo>
                <a:lnTo>
                  <a:pt x="108051" y="125760"/>
                </a:lnTo>
                <a:lnTo>
                  <a:pt x="108146" y="123080"/>
                </a:lnTo>
                <a:lnTo>
                  <a:pt x="110499" y="118765"/>
                </a:lnTo>
                <a:lnTo>
                  <a:pt x="111789" y="118765"/>
                </a:lnTo>
                <a:lnTo>
                  <a:pt x="112930" y="119211"/>
                </a:lnTo>
                <a:lnTo>
                  <a:pt x="115906" y="120997"/>
                </a:lnTo>
                <a:lnTo>
                  <a:pt x="117890" y="121989"/>
                </a:lnTo>
                <a:lnTo>
                  <a:pt x="137982" y="127396"/>
                </a:lnTo>
                <a:lnTo>
                  <a:pt x="184517" y="127396"/>
                </a:lnTo>
                <a:lnTo>
                  <a:pt x="176529" y="134342"/>
                </a:lnTo>
                <a:lnTo>
                  <a:pt x="171072" y="137368"/>
                </a:lnTo>
                <a:lnTo>
                  <a:pt x="158372" y="141535"/>
                </a:lnTo>
                <a:lnTo>
                  <a:pt x="151377" y="14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96030" y="2447613"/>
            <a:ext cx="306705" cy="142875"/>
          </a:xfrm>
          <a:custGeom>
            <a:avLst/>
            <a:gdLst/>
            <a:ahLst/>
            <a:cxnLst/>
            <a:rect l="l" t="t" r="r" b="b"/>
            <a:pathLst>
              <a:path w="306704" h="142875">
                <a:moveTo>
                  <a:pt x="15246" y="72182"/>
                </a:moveTo>
                <a:lnTo>
                  <a:pt x="10483" y="72182"/>
                </a:lnTo>
                <a:lnTo>
                  <a:pt x="9045" y="71735"/>
                </a:lnTo>
                <a:lnTo>
                  <a:pt x="8152" y="70842"/>
                </a:lnTo>
                <a:lnTo>
                  <a:pt x="7358" y="69850"/>
                </a:lnTo>
                <a:lnTo>
                  <a:pt x="6961" y="68015"/>
                </a:lnTo>
                <a:lnTo>
                  <a:pt x="7055" y="6399"/>
                </a:lnTo>
                <a:lnTo>
                  <a:pt x="7507" y="4961"/>
                </a:lnTo>
                <a:lnTo>
                  <a:pt x="8598" y="3869"/>
                </a:lnTo>
                <a:lnTo>
                  <a:pt x="9690" y="2679"/>
                </a:lnTo>
                <a:lnTo>
                  <a:pt x="11278" y="2084"/>
                </a:lnTo>
                <a:lnTo>
                  <a:pt x="75273" y="2084"/>
                </a:lnTo>
                <a:lnTo>
                  <a:pt x="75819" y="2232"/>
                </a:lnTo>
                <a:lnTo>
                  <a:pt x="76315" y="2530"/>
                </a:lnTo>
                <a:lnTo>
                  <a:pt x="76911" y="2827"/>
                </a:lnTo>
                <a:lnTo>
                  <a:pt x="77357" y="3324"/>
                </a:lnTo>
                <a:lnTo>
                  <a:pt x="77655" y="4018"/>
                </a:lnTo>
                <a:lnTo>
                  <a:pt x="78052" y="4613"/>
                </a:lnTo>
                <a:lnTo>
                  <a:pt x="78299" y="5408"/>
                </a:lnTo>
                <a:lnTo>
                  <a:pt x="78398" y="6399"/>
                </a:lnTo>
                <a:lnTo>
                  <a:pt x="78598" y="7392"/>
                </a:lnTo>
                <a:lnTo>
                  <a:pt x="78697" y="8582"/>
                </a:lnTo>
                <a:lnTo>
                  <a:pt x="78697" y="12552"/>
                </a:lnTo>
                <a:lnTo>
                  <a:pt x="78349" y="14585"/>
                </a:lnTo>
                <a:lnTo>
                  <a:pt x="77655" y="16073"/>
                </a:lnTo>
                <a:lnTo>
                  <a:pt x="76960" y="17463"/>
                </a:lnTo>
                <a:lnTo>
                  <a:pt x="75968" y="18157"/>
                </a:lnTo>
                <a:lnTo>
                  <a:pt x="23035" y="18157"/>
                </a:lnTo>
                <a:lnTo>
                  <a:pt x="23035" y="57001"/>
                </a:lnTo>
                <a:lnTo>
                  <a:pt x="53081" y="57001"/>
                </a:lnTo>
                <a:lnTo>
                  <a:pt x="54536" y="57200"/>
                </a:lnTo>
                <a:lnTo>
                  <a:pt x="66344" y="60970"/>
                </a:lnTo>
                <a:lnTo>
                  <a:pt x="71305" y="63648"/>
                </a:lnTo>
                <a:lnTo>
                  <a:pt x="75273" y="67121"/>
                </a:lnTo>
                <a:lnTo>
                  <a:pt x="79242" y="70495"/>
                </a:lnTo>
                <a:lnTo>
                  <a:pt x="79490" y="70842"/>
                </a:lnTo>
                <a:lnTo>
                  <a:pt x="28194" y="70842"/>
                </a:lnTo>
                <a:lnTo>
                  <a:pt x="24424" y="71090"/>
                </a:lnTo>
                <a:lnTo>
                  <a:pt x="21249" y="71586"/>
                </a:lnTo>
                <a:lnTo>
                  <a:pt x="18173" y="71983"/>
                </a:lnTo>
                <a:lnTo>
                  <a:pt x="15246" y="72182"/>
                </a:lnTo>
                <a:close/>
              </a:path>
              <a:path w="306704" h="142875">
                <a:moveTo>
                  <a:pt x="53081" y="57001"/>
                </a:moveTo>
                <a:lnTo>
                  <a:pt x="23035" y="57001"/>
                </a:lnTo>
                <a:lnTo>
                  <a:pt x="25516" y="56605"/>
                </a:lnTo>
                <a:lnTo>
                  <a:pt x="28046" y="56405"/>
                </a:lnTo>
                <a:lnTo>
                  <a:pt x="30625" y="56405"/>
                </a:lnTo>
                <a:lnTo>
                  <a:pt x="33205" y="56306"/>
                </a:lnTo>
                <a:lnTo>
                  <a:pt x="47641" y="56257"/>
                </a:lnTo>
                <a:lnTo>
                  <a:pt x="53081" y="57001"/>
                </a:lnTo>
                <a:close/>
              </a:path>
              <a:path w="306704" h="142875">
                <a:moveTo>
                  <a:pt x="76465" y="127396"/>
                </a:moveTo>
                <a:lnTo>
                  <a:pt x="39853" y="127396"/>
                </a:lnTo>
                <a:lnTo>
                  <a:pt x="44218" y="126851"/>
                </a:lnTo>
                <a:lnTo>
                  <a:pt x="48187" y="125760"/>
                </a:lnTo>
                <a:lnTo>
                  <a:pt x="65302" y="111174"/>
                </a:lnTo>
                <a:lnTo>
                  <a:pt x="66988" y="107503"/>
                </a:lnTo>
                <a:lnTo>
                  <a:pt x="67749" y="103435"/>
                </a:lnTo>
                <a:lnTo>
                  <a:pt x="67832" y="93265"/>
                </a:lnTo>
                <a:lnTo>
                  <a:pt x="67138" y="89396"/>
                </a:lnTo>
                <a:lnTo>
                  <a:pt x="38712" y="70842"/>
                </a:lnTo>
                <a:lnTo>
                  <a:pt x="79490" y="70842"/>
                </a:lnTo>
                <a:lnTo>
                  <a:pt x="82219" y="74662"/>
                </a:lnTo>
                <a:lnTo>
                  <a:pt x="84287" y="79822"/>
                </a:lnTo>
                <a:lnTo>
                  <a:pt x="86287" y="84584"/>
                </a:lnTo>
                <a:lnTo>
                  <a:pt x="87328" y="90041"/>
                </a:lnTo>
                <a:lnTo>
                  <a:pt x="87328" y="103435"/>
                </a:lnTo>
                <a:lnTo>
                  <a:pt x="86088" y="110033"/>
                </a:lnTo>
                <a:lnTo>
                  <a:pt x="81127" y="121543"/>
                </a:lnTo>
                <a:lnTo>
                  <a:pt x="77605" y="126405"/>
                </a:lnTo>
                <a:lnTo>
                  <a:pt x="76465" y="127396"/>
                </a:lnTo>
                <a:close/>
              </a:path>
              <a:path w="306704" h="142875">
                <a:moveTo>
                  <a:pt x="43326" y="142577"/>
                </a:moveTo>
                <a:lnTo>
                  <a:pt x="31419" y="142577"/>
                </a:lnTo>
                <a:lnTo>
                  <a:pt x="27351" y="142229"/>
                </a:lnTo>
                <a:lnTo>
                  <a:pt x="23481" y="141535"/>
                </a:lnTo>
                <a:lnTo>
                  <a:pt x="19612" y="140940"/>
                </a:lnTo>
                <a:lnTo>
                  <a:pt x="0" y="125760"/>
                </a:lnTo>
                <a:lnTo>
                  <a:pt x="95" y="123080"/>
                </a:lnTo>
                <a:lnTo>
                  <a:pt x="2447" y="118765"/>
                </a:lnTo>
                <a:lnTo>
                  <a:pt x="3737" y="118765"/>
                </a:lnTo>
                <a:lnTo>
                  <a:pt x="4878" y="119211"/>
                </a:lnTo>
                <a:lnTo>
                  <a:pt x="7855" y="120997"/>
                </a:lnTo>
                <a:lnTo>
                  <a:pt x="9839" y="121989"/>
                </a:lnTo>
                <a:lnTo>
                  <a:pt x="29931" y="127396"/>
                </a:lnTo>
                <a:lnTo>
                  <a:pt x="76465" y="127396"/>
                </a:lnTo>
                <a:lnTo>
                  <a:pt x="68477" y="134342"/>
                </a:lnTo>
                <a:lnTo>
                  <a:pt x="63020" y="137368"/>
                </a:lnTo>
                <a:lnTo>
                  <a:pt x="50320" y="141535"/>
                </a:lnTo>
                <a:lnTo>
                  <a:pt x="43326" y="142577"/>
                </a:lnTo>
                <a:close/>
              </a:path>
              <a:path w="306704" h="142875">
                <a:moveTo>
                  <a:pt x="124621" y="72182"/>
                </a:moveTo>
                <a:lnTo>
                  <a:pt x="119859" y="72182"/>
                </a:lnTo>
                <a:lnTo>
                  <a:pt x="118421" y="71735"/>
                </a:lnTo>
                <a:lnTo>
                  <a:pt x="117527" y="70842"/>
                </a:lnTo>
                <a:lnTo>
                  <a:pt x="116734" y="69850"/>
                </a:lnTo>
                <a:lnTo>
                  <a:pt x="116337" y="68015"/>
                </a:lnTo>
                <a:lnTo>
                  <a:pt x="116431" y="6399"/>
                </a:lnTo>
                <a:lnTo>
                  <a:pt x="116882" y="4961"/>
                </a:lnTo>
                <a:lnTo>
                  <a:pt x="117974" y="3869"/>
                </a:lnTo>
                <a:lnTo>
                  <a:pt x="119065" y="2679"/>
                </a:lnTo>
                <a:lnTo>
                  <a:pt x="120653" y="2084"/>
                </a:lnTo>
                <a:lnTo>
                  <a:pt x="184649" y="2084"/>
                </a:lnTo>
                <a:lnTo>
                  <a:pt x="185194" y="2232"/>
                </a:lnTo>
                <a:lnTo>
                  <a:pt x="185691" y="2530"/>
                </a:lnTo>
                <a:lnTo>
                  <a:pt x="186286" y="2827"/>
                </a:lnTo>
                <a:lnTo>
                  <a:pt x="186733" y="3324"/>
                </a:lnTo>
                <a:lnTo>
                  <a:pt x="187030" y="4018"/>
                </a:lnTo>
                <a:lnTo>
                  <a:pt x="187427" y="4613"/>
                </a:lnTo>
                <a:lnTo>
                  <a:pt x="187675" y="5408"/>
                </a:lnTo>
                <a:lnTo>
                  <a:pt x="187775" y="6399"/>
                </a:lnTo>
                <a:lnTo>
                  <a:pt x="187973" y="7392"/>
                </a:lnTo>
                <a:lnTo>
                  <a:pt x="188072" y="8582"/>
                </a:lnTo>
                <a:lnTo>
                  <a:pt x="188072" y="12552"/>
                </a:lnTo>
                <a:lnTo>
                  <a:pt x="187724" y="14585"/>
                </a:lnTo>
                <a:lnTo>
                  <a:pt x="187030" y="16073"/>
                </a:lnTo>
                <a:lnTo>
                  <a:pt x="186336" y="17463"/>
                </a:lnTo>
                <a:lnTo>
                  <a:pt x="185343" y="18157"/>
                </a:lnTo>
                <a:lnTo>
                  <a:pt x="132410" y="18157"/>
                </a:lnTo>
                <a:lnTo>
                  <a:pt x="132410" y="57001"/>
                </a:lnTo>
                <a:lnTo>
                  <a:pt x="162456" y="57001"/>
                </a:lnTo>
                <a:lnTo>
                  <a:pt x="163912" y="57200"/>
                </a:lnTo>
                <a:lnTo>
                  <a:pt x="175719" y="60970"/>
                </a:lnTo>
                <a:lnTo>
                  <a:pt x="180681" y="63648"/>
                </a:lnTo>
                <a:lnTo>
                  <a:pt x="184649" y="67121"/>
                </a:lnTo>
                <a:lnTo>
                  <a:pt x="188618" y="70495"/>
                </a:lnTo>
                <a:lnTo>
                  <a:pt x="188865" y="70842"/>
                </a:lnTo>
                <a:lnTo>
                  <a:pt x="137570" y="70842"/>
                </a:lnTo>
                <a:lnTo>
                  <a:pt x="133800" y="71090"/>
                </a:lnTo>
                <a:lnTo>
                  <a:pt x="130625" y="71586"/>
                </a:lnTo>
                <a:lnTo>
                  <a:pt x="127548" y="71983"/>
                </a:lnTo>
                <a:lnTo>
                  <a:pt x="124621" y="72182"/>
                </a:lnTo>
                <a:close/>
              </a:path>
              <a:path w="306704" h="142875">
                <a:moveTo>
                  <a:pt x="162456" y="57001"/>
                </a:moveTo>
                <a:lnTo>
                  <a:pt x="132410" y="57001"/>
                </a:lnTo>
                <a:lnTo>
                  <a:pt x="134891" y="56605"/>
                </a:lnTo>
                <a:lnTo>
                  <a:pt x="137421" y="56405"/>
                </a:lnTo>
                <a:lnTo>
                  <a:pt x="140000" y="56405"/>
                </a:lnTo>
                <a:lnTo>
                  <a:pt x="142581" y="56306"/>
                </a:lnTo>
                <a:lnTo>
                  <a:pt x="157017" y="56257"/>
                </a:lnTo>
                <a:lnTo>
                  <a:pt x="162456" y="57001"/>
                </a:lnTo>
                <a:close/>
              </a:path>
              <a:path w="306704" h="142875">
                <a:moveTo>
                  <a:pt x="185840" y="127396"/>
                </a:moveTo>
                <a:lnTo>
                  <a:pt x="149228" y="127396"/>
                </a:lnTo>
                <a:lnTo>
                  <a:pt x="153593" y="126851"/>
                </a:lnTo>
                <a:lnTo>
                  <a:pt x="157562" y="125760"/>
                </a:lnTo>
                <a:lnTo>
                  <a:pt x="174677" y="111174"/>
                </a:lnTo>
                <a:lnTo>
                  <a:pt x="176364" y="107503"/>
                </a:lnTo>
                <a:lnTo>
                  <a:pt x="177124" y="103435"/>
                </a:lnTo>
                <a:lnTo>
                  <a:pt x="177208" y="93265"/>
                </a:lnTo>
                <a:lnTo>
                  <a:pt x="176513" y="89396"/>
                </a:lnTo>
                <a:lnTo>
                  <a:pt x="148087" y="70842"/>
                </a:lnTo>
                <a:lnTo>
                  <a:pt x="188865" y="70842"/>
                </a:lnTo>
                <a:lnTo>
                  <a:pt x="191594" y="74662"/>
                </a:lnTo>
                <a:lnTo>
                  <a:pt x="193662" y="79822"/>
                </a:lnTo>
                <a:lnTo>
                  <a:pt x="195662" y="84584"/>
                </a:lnTo>
                <a:lnTo>
                  <a:pt x="196703" y="90041"/>
                </a:lnTo>
                <a:lnTo>
                  <a:pt x="196703" y="103435"/>
                </a:lnTo>
                <a:lnTo>
                  <a:pt x="195463" y="110033"/>
                </a:lnTo>
                <a:lnTo>
                  <a:pt x="190503" y="121543"/>
                </a:lnTo>
                <a:lnTo>
                  <a:pt x="186980" y="126405"/>
                </a:lnTo>
                <a:lnTo>
                  <a:pt x="185840" y="127396"/>
                </a:lnTo>
                <a:close/>
              </a:path>
              <a:path w="306704" h="142875">
                <a:moveTo>
                  <a:pt x="152701" y="142577"/>
                </a:moveTo>
                <a:lnTo>
                  <a:pt x="140795" y="142577"/>
                </a:lnTo>
                <a:lnTo>
                  <a:pt x="136727" y="142229"/>
                </a:lnTo>
                <a:lnTo>
                  <a:pt x="132857" y="141535"/>
                </a:lnTo>
                <a:lnTo>
                  <a:pt x="128988" y="140940"/>
                </a:lnTo>
                <a:lnTo>
                  <a:pt x="109375" y="125760"/>
                </a:lnTo>
                <a:lnTo>
                  <a:pt x="109470" y="123080"/>
                </a:lnTo>
                <a:lnTo>
                  <a:pt x="111823" y="118765"/>
                </a:lnTo>
                <a:lnTo>
                  <a:pt x="113112" y="118765"/>
                </a:lnTo>
                <a:lnTo>
                  <a:pt x="114253" y="119211"/>
                </a:lnTo>
                <a:lnTo>
                  <a:pt x="117230" y="120997"/>
                </a:lnTo>
                <a:lnTo>
                  <a:pt x="119214" y="121989"/>
                </a:lnTo>
                <a:lnTo>
                  <a:pt x="139306" y="127396"/>
                </a:lnTo>
                <a:lnTo>
                  <a:pt x="185840" y="127396"/>
                </a:lnTo>
                <a:lnTo>
                  <a:pt x="177853" y="134342"/>
                </a:lnTo>
                <a:lnTo>
                  <a:pt x="172396" y="137368"/>
                </a:lnTo>
                <a:lnTo>
                  <a:pt x="159695" y="141535"/>
                </a:lnTo>
                <a:lnTo>
                  <a:pt x="152701" y="142577"/>
                </a:lnTo>
                <a:close/>
              </a:path>
              <a:path w="306704" h="142875">
                <a:moveTo>
                  <a:pt x="226605" y="27831"/>
                </a:moveTo>
                <a:lnTo>
                  <a:pt x="225217" y="27831"/>
                </a:lnTo>
                <a:lnTo>
                  <a:pt x="224770" y="27682"/>
                </a:lnTo>
                <a:lnTo>
                  <a:pt x="222717" y="16966"/>
                </a:lnTo>
                <a:lnTo>
                  <a:pt x="222835" y="16023"/>
                </a:lnTo>
                <a:lnTo>
                  <a:pt x="237916" y="4613"/>
                </a:lnTo>
                <a:lnTo>
                  <a:pt x="241091" y="3324"/>
                </a:lnTo>
                <a:lnTo>
                  <a:pt x="244564" y="2232"/>
                </a:lnTo>
                <a:lnTo>
                  <a:pt x="252204" y="446"/>
                </a:lnTo>
                <a:lnTo>
                  <a:pt x="256222" y="0"/>
                </a:lnTo>
                <a:lnTo>
                  <a:pt x="267037" y="0"/>
                </a:lnTo>
                <a:lnTo>
                  <a:pt x="272891" y="942"/>
                </a:lnTo>
                <a:lnTo>
                  <a:pt x="283011" y="4712"/>
                </a:lnTo>
                <a:lnTo>
                  <a:pt x="287178" y="7293"/>
                </a:lnTo>
                <a:lnTo>
                  <a:pt x="290452" y="10567"/>
                </a:lnTo>
                <a:lnTo>
                  <a:pt x="293826" y="13841"/>
                </a:lnTo>
                <a:lnTo>
                  <a:pt x="295469" y="16371"/>
                </a:lnTo>
                <a:lnTo>
                  <a:pt x="252601" y="16371"/>
                </a:lnTo>
                <a:lnTo>
                  <a:pt x="248681" y="16966"/>
                </a:lnTo>
                <a:lnTo>
                  <a:pt x="241736" y="19348"/>
                </a:lnTo>
                <a:lnTo>
                  <a:pt x="238710" y="20687"/>
                </a:lnTo>
                <a:lnTo>
                  <a:pt x="236130" y="22176"/>
                </a:lnTo>
                <a:lnTo>
                  <a:pt x="233551" y="23564"/>
                </a:lnTo>
                <a:lnTo>
                  <a:pt x="231368" y="24854"/>
                </a:lnTo>
                <a:lnTo>
                  <a:pt x="229582" y="26045"/>
                </a:lnTo>
                <a:lnTo>
                  <a:pt x="227895" y="27235"/>
                </a:lnTo>
                <a:lnTo>
                  <a:pt x="226605" y="27831"/>
                </a:lnTo>
                <a:close/>
              </a:path>
              <a:path w="306704" h="142875">
                <a:moveTo>
                  <a:pt x="303252" y="140493"/>
                </a:moveTo>
                <a:lnTo>
                  <a:pt x="225167" y="140493"/>
                </a:lnTo>
                <a:lnTo>
                  <a:pt x="224274" y="140394"/>
                </a:lnTo>
                <a:lnTo>
                  <a:pt x="220074" y="132605"/>
                </a:lnTo>
                <a:lnTo>
                  <a:pt x="220165" y="129182"/>
                </a:lnTo>
                <a:lnTo>
                  <a:pt x="224373" y="120848"/>
                </a:lnTo>
                <a:lnTo>
                  <a:pt x="257413" y="85775"/>
                </a:lnTo>
                <a:lnTo>
                  <a:pt x="262373" y="79871"/>
                </a:lnTo>
                <a:lnTo>
                  <a:pt x="266044" y="74712"/>
                </a:lnTo>
                <a:lnTo>
                  <a:pt x="269815" y="69453"/>
                </a:lnTo>
                <a:lnTo>
                  <a:pt x="272692" y="64690"/>
                </a:lnTo>
                <a:lnTo>
                  <a:pt x="274677" y="60424"/>
                </a:lnTo>
                <a:lnTo>
                  <a:pt x="276760" y="56158"/>
                </a:lnTo>
                <a:lnTo>
                  <a:pt x="278100" y="52288"/>
                </a:lnTo>
                <a:lnTo>
                  <a:pt x="278695" y="48815"/>
                </a:lnTo>
                <a:lnTo>
                  <a:pt x="279390" y="45343"/>
                </a:lnTo>
                <a:lnTo>
                  <a:pt x="279737" y="42068"/>
                </a:lnTo>
                <a:lnTo>
                  <a:pt x="279737" y="35917"/>
                </a:lnTo>
                <a:lnTo>
                  <a:pt x="279240" y="33040"/>
                </a:lnTo>
                <a:lnTo>
                  <a:pt x="278249" y="30360"/>
                </a:lnTo>
                <a:lnTo>
                  <a:pt x="277256" y="27583"/>
                </a:lnTo>
                <a:lnTo>
                  <a:pt x="260637" y="16371"/>
                </a:lnTo>
                <a:lnTo>
                  <a:pt x="295469" y="16371"/>
                </a:lnTo>
                <a:lnTo>
                  <a:pt x="296306" y="17661"/>
                </a:lnTo>
                <a:lnTo>
                  <a:pt x="297952" y="22176"/>
                </a:lnTo>
                <a:lnTo>
                  <a:pt x="299581" y="26392"/>
                </a:lnTo>
                <a:lnTo>
                  <a:pt x="300424" y="31056"/>
                </a:lnTo>
                <a:lnTo>
                  <a:pt x="300424" y="40382"/>
                </a:lnTo>
                <a:lnTo>
                  <a:pt x="300027" y="44797"/>
                </a:lnTo>
                <a:lnTo>
                  <a:pt x="298440" y="53628"/>
                </a:lnTo>
                <a:lnTo>
                  <a:pt x="296753" y="58390"/>
                </a:lnTo>
                <a:lnTo>
                  <a:pt x="294173" y="63549"/>
                </a:lnTo>
                <a:lnTo>
                  <a:pt x="291692" y="68610"/>
                </a:lnTo>
                <a:lnTo>
                  <a:pt x="242232" y="124866"/>
                </a:lnTo>
                <a:lnTo>
                  <a:pt x="303102" y="124866"/>
                </a:lnTo>
                <a:lnTo>
                  <a:pt x="303648" y="125065"/>
                </a:lnTo>
                <a:lnTo>
                  <a:pt x="304144" y="125462"/>
                </a:lnTo>
                <a:lnTo>
                  <a:pt x="304740" y="125760"/>
                </a:lnTo>
                <a:lnTo>
                  <a:pt x="305236" y="126205"/>
                </a:lnTo>
                <a:lnTo>
                  <a:pt x="306029" y="127396"/>
                </a:lnTo>
                <a:lnTo>
                  <a:pt x="306278" y="128191"/>
                </a:lnTo>
                <a:lnTo>
                  <a:pt x="306377" y="129182"/>
                </a:lnTo>
                <a:lnTo>
                  <a:pt x="306575" y="130175"/>
                </a:lnTo>
                <a:lnTo>
                  <a:pt x="306675" y="131316"/>
                </a:lnTo>
                <a:lnTo>
                  <a:pt x="306662" y="134045"/>
                </a:lnTo>
                <a:lnTo>
                  <a:pt x="306575" y="135036"/>
                </a:lnTo>
                <a:lnTo>
                  <a:pt x="306377" y="136029"/>
                </a:lnTo>
                <a:lnTo>
                  <a:pt x="306278" y="137021"/>
                </a:lnTo>
                <a:lnTo>
                  <a:pt x="306029" y="137864"/>
                </a:lnTo>
                <a:lnTo>
                  <a:pt x="305633" y="138558"/>
                </a:lnTo>
                <a:lnTo>
                  <a:pt x="305335" y="139253"/>
                </a:lnTo>
                <a:lnTo>
                  <a:pt x="304888" y="139749"/>
                </a:lnTo>
                <a:lnTo>
                  <a:pt x="304294" y="140047"/>
                </a:lnTo>
                <a:lnTo>
                  <a:pt x="303798" y="140344"/>
                </a:lnTo>
                <a:lnTo>
                  <a:pt x="303252" y="140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9200" y="2822206"/>
            <a:ext cx="1548031" cy="1878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71291" y="2830689"/>
            <a:ext cx="523623" cy="1425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63422" y="2830689"/>
            <a:ext cx="408592" cy="142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55537" y="2830689"/>
            <a:ext cx="302260" cy="142875"/>
          </a:xfrm>
          <a:custGeom>
            <a:avLst/>
            <a:gdLst/>
            <a:ahLst/>
            <a:cxnLst/>
            <a:rect l="l" t="t" r="r" b="b"/>
            <a:pathLst>
              <a:path w="302260" h="142875">
                <a:moveTo>
                  <a:pt x="2430" y="37901"/>
                </a:moveTo>
                <a:lnTo>
                  <a:pt x="0" y="28625"/>
                </a:lnTo>
                <a:lnTo>
                  <a:pt x="198" y="26938"/>
                </a:lnTo>
                <a:lnTo>
                  <a:pt x="35222" y="2183"/>
                </a:lnTo>
                <a:lnTo>
                  <a:pt x="35966" y="1935"/>
                </a:lnTo>
                <a:lnTo>
                  <a:pt x="36462" y="1736"/>
                </a:lnTo>
                <a:lnTo>
                  <a:pt x="37008" y="1587"/>
                </a:lnTo>
                <a:lnTo>
                  <a:pt x="37603" y="1488"/>
                </a:lnTo>
                <a:lnTo>
                  <a:pt x="38298" y="1290"/>
                </a:lnTo>
                <a:lnTo>
                  <a:pt x="39041" y="1190"/>
                </a:lnTo>
                <a:lnTo>
                  <a:pt x="39836" y="1190"/>
                </a:lnTo>
                <a:lnTo>
                  <a:pt x="40728" y="1091"/>
                </a:lnTo>
                <a:lnTo>
                  <a:pt x="44796" y="1042"/>
                </a:lnTo>
                <a:lnTo>
                  <a:pt x="46185" y="1141"/>
                </a:lnTo>
                <a:lnTo>
                  <a:pt x="47277" y="1340"/>
                </a:lnTo>
                <a:lnTo>
                  <a:pt x="48467" y="1439"/>
                </a:lnTo>
                <a:lnTo>
                  <a:pt x="49361" y="1637"/>
                </a:lnTo>
                <a:lnTo>
                  <a:pt x="49956" y="1935"/>
                </a:lnTo>
                <a:lnTo>
                  <a:pt x="50650" y="2133"/>
                </a:lnTo>
                <a:lnTo>
                  <a:pt x="51097" y="2431"/>
                </a:lnTo>
                <a:lnTo>
                  <a:pt x="51493" y="3225"/>
                </a:lnTo>
                <a:lnTo>
                  <a:pt x="51593" y="3671"/>
                </a:lnTo>
                <a:lnTo>
                  <a:pt x="51593" y="20538"/>
                </a:lnTo>
                <a:lnTo>
                  <a:pt x="33287" y="20538"/>
                </a:lnTo>
                <a:lnTo>
                  <a:pt x="6498" y="36463"/>
                </a:lnTo>
                <a:lnTo>
                  <a:pt x="5109" y="37157"/>
                </a:lnTo>
                <a:lnTo>
                  <a:pt x="4018" y="37604"/>
                </a:lnTo>
                <a:lnTo>
                  <a:pt x="3224" y="37802"/>
                </a:lnTo>
                <a:lnTo>
                  <a:pt x="2430" y="37901"/>
                </a:lnTo>
                <a:close/>
              </a:path>
              <a:path w="302260" h="142875">
                <a:moveTo>
                  <a:pt x="51593" y="125760"/>
                </a:moveTo>
                <a:lnTo>
                  <a:pt x="33287" y="125760"/>
                </a:lnTo>
                <a:lnTo>
                  <a:pt x="33287" y="20538"/>
                </a:lnTo>
                <a:lnTo>
                  <a:pt x="51593" y="20538"/>
                </a:lnTo>
                <a:lnTo>
                  <a:pt x="51593" y="125760"/>
                </a:lnTo>
                <a:close/>
              </a:path>
              <a:path w="302260" h="142875">
                <a:moveTo>
                  <a:pt x="77092" y="140493"/>
                </a:moveTo>
                <a:lnTo>
                  <a:pt x="3918" y="140493"/>
                </a:lnTo>
                <a:lnTo>
                  <a:pt x="3423" y="140394"/>
                </a:lnTo>
                <a:lnTo>
                  <a:pt x="545" y="134590"/>
                </a:lnTo>
                <a:lnTo>
                  <a:pt x="545" y="131911"/>
                </a:lnTo>
                <a:lnTo>
                  <a:pt x="644" y="130819"/>
                </a:lnTo>
                <a:lnTo>
                  <a:pt x="842" y="129927"/>
                </a:lnTo>
                <a:lnTo>
                  <a:pt x="1042" y="128934"/>
                </a:lnTo>
                <a:lnTo>
                  <a:pt x="3819" y="125760"/>
                </a:lnTo>
                <a:lnTo>
                  <a:pt x="77191" y="125760"/>
                </a:lnTo>
                <a:lnTo>
                  <a:pt x="77737" y="125908"/>
                </a:lnTo>
                <a:lnTo>
                  <a:pt x="78729" y="126504"/>
                </a:lnTo>
                <a:lnTo>
                  <a:pt x="79126" y="126950"/>
                </a:lnTo>
                <a:lnTo>
                  <a:pt x="79424" y="127546"/>
                </a:lnTo>
                <a:lnTo>
                  <a:pt x="79821" y="128141"/>
                </a:lnTo>
                <a:lnTo>
                  <a:pt x="80068" y="128934"/>
                </a:lnTo>
                <a:lnTo>
                  <a:pt x="80167" y="129927"/>
                </a:lnTo>
                <a:lnTo>
                  <a:pt x="80367" y="130819"/>
                </a:lnTo>
                <a:lnTo>
                  <a:pt x="80466" y="131911"/>
                </a:lnTo>
                <a:lnTo>
                  <a:pt x="80466" y="134590"/>
                </a:lnTo>
                <a:lnTo>
                  <a:pt x="80367" y="135730"/>
                </a:lnTo>
                <a:lnTo>
                  <a:pt x="79969" y="137516"/>
                </a:lnTo>
                <a:lnTo>
                  <a:pt x="79672" y="138261"/>
                </a:lnTo>
                <a:lnTo>
                  <a:pt x="79275" y="138857"/>
                </a:lnTo>
                <a:lnTo>
                  <a:pt x="78977" y="139452"/>
                </a:lnTo>
                <a:lnTo>
                  <a:pt x="78581" y="139898"/>
                </a:lnTo>
                <a:lnTo>
                  <a:pt x="78084" y="140196"/>
                </a:lnTo>
                <a:lnTo>
                  <a:pt x="77588" y="140394"/>
                </a:lnTo>
                <a:lnTo>
                  <a:pt x="77092" y="140493"/>
                </a:lnTo>
                <a:close/>
              </a:path>
              <a:path w="302260" h="142875">
                <a:moveTo>
                  <a:pt x="152684" y="142577"/>
                </a:moveTo>
                <a:lnTo>
                  <a:pt x="137900" y="142577"/>
                </a:lnTo>
                <a:lnTo>
                  <a:pt x="131500" y="141833"/>
                </a:lnTo>
                <a:lnTo>
                  <a:pt x="100544" y="118566"/>
                </a:lnTo>
                <a:lnTo>
                  <a:pt x="99502" y="113654"/>
                </a:lnTo>
                <a:lnTo>
                  <a:pt x="99589" y="103336"/>
                </a:lnTo>
                <a:lnTo>
                  <a:pt x="126044" y="72330"/>
                </a:lnTo>
                <a:lnTo>
                  <a:pt x="130905" y="69949"/>
                </a:lnTo>
                <a:lnTo>
                  <a:pt x="126639" y="67667"/>
                </a:lnTo>
                <a:lnTo>
                  <a:pt x="104265" y="30113"/>
                </a:lnTo>
                <a:lnTo>
                  <a:pt x="105158" y="25548"/>
                </a:lnTo>
                <a:lnTo>
                  <a:pt x="128375" y="2827"/>
                </a:lnTo>
                <a:lnTo>
                  <a:pt x="133832" y="942"/>
                </a:lnTo>
                <a:lnTo>
                  <a:pt x="140182" y="0"/>
                </a:lnTo>
                <a:lnTo>
                  <a:pt x="154370" y="0"/>
                </a:lnTo>
                <a:lnTo>
                  <a:pt x="160373" y="843"/>
                </a:lnTo>
                <a:lnTo>
                  <a:pt x="170593" y="4217"/>
                </a:lnTo>
                <a:lnTo>
                  <a:pt x="174810" y="6498"/>
                </a:lnTo>
                <a:lnTo>
                  <a:pt x="178083" y="9376"/>
                </a:lnTo>
                <a:lnTo>
                  <a:pt x="181457" y="12253"/>
                </a:lnTo>
                <a:lnTo>
                  <a:pt x="183039" y="14437"/>
                </a:lnTo>
                <a:lnTo>
                  <a:pt x="138347" y="14437"/>
                </a:lnTo>
                <a:lnTo>
                  <a:pt x="132493" y="16173"/>
                </a:lnTo>
                <a:lnTo>
                  <a:pt x="124555" y="23118"/>
                </a:lnTo>
                <a:lnTo>
                  <a:pt x="122633" y="27731"/>
                </a:lnTo>
                <a:lnTo>
                  <a:pt x="122571" y="36711"/>
                </a:lnTo>
                <a:lnTo>
                  <a:pt x="123067" y="39290"/>
                </a:lnTo>
                <a:lnTo>
                  <a:pt x="147277" y="61168"/>
                </a:lnTo>
                <a:lnTo>
                  <a:pt x="171851" y="61168"/>
                </a:lnTo>
                <a:lnTo>
                  <a:pt x="169154" y="63302"/>
                </a:lnTo>
                <a:lnTo>
                  <a:pt x="165384" y="65732"/>
                </a:lnTo>
                <a:lnTo>
                  <a:pt x="161117" y="68015"/>
                </a:lnTo>
                <a:lnTo>
                  <a:pt x="166177" y="70495"/>
                </a:lnTo>
                <a:lnTo>
                  <a:pt x="170692" y="73074"/>
                </a:lnTo>
                <a:lnTo>
                  <a:pt x="174660" y="75754"/>
                </a:lnTo>
                <a:lnTo>
                  <a:pt x="176492" y="76944"/>
                </a:lnTo>
                <a:lnTo>
                  <a:pt x="144895" y="76944"/>
                </a:lnTo>
                <a:lnTo>
                  <a:pt x="140331" y="79126"/>
                </a:lnTo>
                <a:lnTo>
                  <a:pt x="136362" y="81359"/>
                </a:lnTo>
                <a:lnTo>
                  <a:pt x="132989" y="83641"/>
                </a:lnTo>
                <a:lnTo>
                  <a:pt x="129615" y="85824"/>
                </a:lnTo>
                <a:lnTo>
                  <a:pt x="126837" y="88106"/>
                </a:lnTo>
                <a:lnTo>
                  <a:pt x="124654" y="90487"/>
                </a:lnTo>
                <a:lnTo>
                  <a:pt x="122472" y="92769"/>
                </a:lnTo>
                <a:lnTo>
                  <a:pt x="120834" y="95249"/>
                </a:lnTo>
                <a:lnTo>
                  <a:pt x="119743" y="97929"/>
                </a:lnTo>
                <a:lnTo>
                  <a:pt x="118651" y="100508"/>
                </a:lnTo>
                <a:lnTo>
                  <a:pt x="118106" y="103336"/>
                </a:lnTo>
                <a:lnTo>
                  <a:pt x="118128" y="113407"/>
                </a:lnTo>
                <a:lnTo>
                  <a:pt x="120488" y="118715"/>
                </a:lnTo>
                <a:lnTo>
                  <a:pt x="130013" y="126256"/>
                </a:lnTo>
                <a:lnTo>
                  <a:pt x="137056" y="128141"/>
                </a:lnTo>
                <a:lnTo>
                  <a:pt x="185537" y="128141"/>
                </a:lnTo>
                <a:lnTo>
                  <a:pt x="184384" y="129629"/>
                </a:lnTo>
                <a:lnTo>
                  <a:pt x="159431" y="141784"/>
                </a:lnTo>
                <a:lnTo>
                  <a:pt x="152684" y="142577"/>
                </a:lnTo>
                <a:close/>
              </a:path>
              <a:path w="302260" h="142875">
                <a:moveTo>
                  <a:pt x="171851" y="61168"/>
                </a:moveTo>
                <a:lnTo>
                  <a:pt x="147277" y="61168"/>
                </a:lnTo>
                <a:lnTo>
                  <a:pt x="154519" y="57398"/>
                </a:lnTo>
                <a:lnTo>
                  <a:pt x="160026" y="53280"/>
                </a:lnTo>
                <a:lnTo>
                  <a:pt x="163796" y="48815"/>
                </a:lnTo>
                <a:lnTo>
                  <a:pt x="167666" y="44351"/>
                </a:lnTo>
                <a:lnTo>
                  <a:pt x="169600" y="39390"/>
                </a:lnTo>
                <a:lnTo>
                  <a:pt x="169600" y="30956"/>
                </a:lnTo>
                <a:lnTo>
                  <a:pt x="169104" y="28277"/>
                </a:lnTo>
                <a:lnTo>
                  <a:pt x="168113" y="25896"/>
                </a:lnTo>
                <a:lnTo>
                  <a:pt x="167120" y="23416"/>
                </a:lnTo>
                <a:lnTo>
                  <a:pt x="165582" y="21332"/>
                </a:lnTo>
                <a:lnTo>
                  <a:pt x="163499" y="19645"/>
                </a:lnTo>
                <a:lnTo>
                  <a:pt x="161514" y="17959"/>
                </a:lnTo>
                <a:lnTo>
                  <a:pt x="159033" y="16668"/>
                </a:lnTo>
                <a:lnTo>
                  <a:pt x="156057" y="15776"/>
                </a:lnTo>
                <a:lnTo>
                  <a:pt x="153179" y="14882"/>
                </a:lnTo>
                <a:lnTo>
                  <a:pt x="149856" y="14437"/>
                </a:lnTo>
                <a:lnTo>
                  <a:pt x="183039" y="14437"/>
                </a:lnTo>
                <a:lnTo>
                  <a:pt x="183937" y="15677"/>
                </a:lnTo>
                <a:lnTo>
                  <a:pt x="185525" y="19645"/>
                </a:lnTo>
                <a:lnTo>
                  <a:pt x="187112" y="23515"/>
                </a:lnTo>
                <a:lnTo>
                  <a:pt x="187906" y="27731"/>
                </a:lnTo>
                <a:lnTo>
                  <a:pt x="187906" y="35868"/>
                </a:lnTo>
                <a:lnTo>
                  <a:pt x="175801" y="58043"/>
                </a:lnTo>
                <a:lnTo>
                  <a:pt x="171851" y="61168"/>
                </a:lnTo>
                <a:close/>
              </a:path>
              <a:path w="302260" h="142875">
                <a:moveTo>
                  <a:pt x="185537" y="128141"/>
                </a:moveTo>
                <a:lnTo>
                  <a:pt x="155511" y="128141"/>
                </a:lnTo>
                <a:lnTo>
                  <a:pt x="162407" y="126256"/>
                </a:lnTo>
                <a:lnTo>
                  <a:pt x="171833" y="118616"/>
                </a:lnTo>
                <a:lnTo>
                  <a:pt x="174101" y="113654"/>
                </a:lnTo>
                <a:lnTo>
                  <a:pt x="174161" y="103336"/>
                </a:lnTo>
                <a:lnTo>
                  <a:pt x="173569" y="100607"/>
                </a:lnTo>
                <a:lnTo>
                  <a:pt x="172279" y="97929"/>
                </a:lnTo>
                <a:lnTo>
                  <a:pt x="171089" y="95249"/>
                </a:lnTo>
                <a:lnTo>
                  <a:pt x="169253" y="92769"/>
                </a:lnTo>
                <a:lnTo>
                  <a:pt x="166772" y="90487"/>
                </a:lnTo>
                <a:lnTo>
                  <a:pt x="164391" y="88206"/>
                </a:lnTo>
                <a:lnTo>
                  <a:pt x="161365" y="85973"/>
                </a:lnTo>
                <a:lnTo>
                  <a:pt x="154023" y="81608"/>
                </a:lnTo>
                <a:lnTo>
                  <a:pt x="149757" y="79325"/>
                </a:lnTo>
                <a:lnTo>
                  <a:pt x="144895" y="76944"/>
                </a:lnTo>
                <a:lnTo>
                  <a:pt x="176492" y="76944"/>
                </a:lnTo>
                <a:lnTo>
                  <a:pt x="178629" y="78333"/>
                </a:lnTo>
                <a:lnTo>
                  <a:pt x="181953" y="81161"/>
                </a:lnTo>
                <a:lnTo>
                  <a:pt x="184632" y="84237"/>
                </a:lnTo>
                <a:lnTo>
                  <a:pt x="187311" y="87213"/>
                </a:lnTo>
                <a:lnTo>
                  <a:pt x="189345" y="90388"/>
                </a:lnTo>
                <a:lnTo>
                  <a:pt x="192123" y="97135"/>
                </a:lnTo>
                <a:lnTo>
                  <a:pt x="192753" y="100508"/>
                </a:lnTo>
                <a:lnTo>
                  <a:pt x="192818" y="110976"/>
                </a:lnTo>
                <a:lnTo>
                  <a:pt x="191726" y="116334"/>
                </a:lnTo>
                <a:lnTo>
                  <a:pt x="189544" y="120997"/>
                </a:lnTo>
                <a:lnTo>
                  <a:pt x="187460" y="125661"/>
                </a:lnTo>
                <a:lnTo>
                  <a:pt x="185537" y="128141"/>
                </a:lnTo>
                <a:close/>
              </a:path>
              <a:path w="302260" h="142875">
                <a:moveTo>
                  <a:pt x="262058" y="142577"/>
                </a:moveTo>
                <a:lnTo>
                  <a:pt x="247276" y="142577"/>
                </a:lnTo>
                <a:lnTo>
                  <a:pt x="240876" y="141833"/>
                </a:lnTo>
                <a:lnTo>
                  <a:pt x="209920" y="118566"/>
                </a:lnTo>
                <a:lnTo>
                  <a:pt x="208878" y="113654"/>
                </a:lnTo>
                <a:lnTo>
                  <a:pt x="208964" y="103336"/>
                </a:lnTo>
                <a:lnTo>
                  <a:pt x="235419" y="72330"/>
                </a:lnTo>
                <a:lnTo>
                  <a:pt x="240280" y="69949"/>
                </a:lnTo>
                <a:lnTo>
                  <a:pt x="236014" y="67667"/>
                </a:lnTo>
                <a:lnTo>
                  <a:pt x="213640" y="30113"/>
                </a:lnTo>
                <a:lnTo>
                  <a:pt x="214534" y="25548"/>
                </a:lnTo>
                <a:lnTo>
                  <a:pt x="237751" y="2827"/>
                </a:lnTo>
                <a:lnTo>
                  <a:pt x="243208" y="942"/>
                </a:lnTo>
                <a:lnTo>
                  <a:pt x="249558" y="0"/>
                </a:lnTo>
                <a:lnTo>
                  <a:pt x="263745" y="0"/>
                </a:lnTo>
                <a:lnTo>
                  <a:pt x="269748" y="843"/>
                </a:lnTo>
                <a:lnTo>
                  <a:pt x="279968" y="4217"/>
                </a:lnTo>
                <a:lnTo>
                  <a:pt x="284185" y="6498"/>
                </a:lnTo>
                <a:lnTo>
                  <a:pt x="287459" y="9376"/>
                </a:lnTo>
                <a:lnTo>
                  <a:pt x="290832" y="12253"/>
                </a:lnTo>
                <a:lnTo>
                  <a:pt x="292414" y="14437"/>
                </a:lnTo>
                <a:lnTo>
                  <a:pt x="247721" y="14437"/>
                </a:lnTo>
                <a:lnTo>
                  <a:pt x="241868" y="16173"/>
                </a:lnTo>
                <a:lnTo>
                  <a:pt x="233930" y="23118"/>
                </a:lnTo>
                <a:lnTo>
                  <a:pt x="232008" y="27731"/>
                </a:lnTo>
                <a:lnTo>
                  <a:pt x="231946" y="36711"/>
                </a:lnTo>
                <a:lnTo>
                  <a:pt x="232442" y="39290"/>
                </a:lnTo>
                <a:lnTo>
                  <a:pt x="256651" y="61168"/>
                </a:lnTo>
                <a:lnTo>
                  <a:pt x="281226" y="61168"/>
                </a:lnTo>
                <a:lnTo>
                  <a:pt x="278529" y="63302"/>
                </a:lnTo>
                <a:lnTo>
                  <a:pt x="274759" y="65732"/>
                </a:lnTo>
                <a:lnTo>
                  <a:pt x="270493" y="68015"/>
                </a:lnTo>
                <a:lnTo>
                  <a:pt x="275552" y="70495"/>
                </a:lnTo>
                <a:lnTo>
                  <a:pt x="280067" y="73074"/>
                </a:lnTo>
                <a:lnTo>
                  <a:pt x="284035" y="75754"/>
                </a:lnTo>
                <a:lnTo>
                  <a:pt x="285867" y="76944"/>
                </a:lnTo>
                <a:lnTo>
                  <a:pt x="254270" y="76944"/>
                </a:lnTo>
                <a:lnTo>
                  <a:pt x="249706" y="79126"/>
                </a:lnTo>
                <a:lnTo>
                  <a:pt x="245737" y="81359"/>
                </a:lnTo>
                <a:lnTo>
                  <a:pt x="242364" y="83641"/>
                </a:lnTo>
                <a:lnTo>
                  <a:pt x="238991" y="85824"/>
                </a:lnTo>
                <a:lnTo>
                  <a:pt x="236212" y="88106"/>
                </a:lnTo>
                <a:lnTo>
                  <a:pt x="234029" y="90487"/>
                </a:lnTo>
                <a:lnTo>
                  <a:pt x="231847" y="92769"/>
                </a:lnTo>
                <a:lnTo>
                  <a:pt x="230210" y="95249"/>
                </a:lnTo>
                <a:lnTo>
                  <a:pt x="229118" y="97929"/>
                </a:lnTo>
                <a:lnTo>
                  <a:pt x="228027" y="100508"/>
                </a:lnTo>
                <a:lnTo>
                  <a:pt x="227482" y="103336"/>
                </a:lnTo>
                <a:lnTo>
                  <a:pt x="227504" y="113407"/>
                </a:lnTo>
                <a:lnTo>
                  <a:pt x="229863" y="118715"/>
                </a:lnTo>
                <a:lnTo>
                  <a:pt x="239388" y="126256"/>
                </a:lnTo>
                <a:lnTo>
                  <a:pt x="246432" y="128141"/>
                </a:lnTo>
                <a:lnTo>
                  <a:pt x="294913" y="128141"/>
                </a:lnTo>
                <a:lnTo>
                  <a:pt x="293759" y="129629"/>
                </a:lnTo>
                <a:lnTo>
                  <a:pt x="268806" y="141784"/>
                </a:lnTo>
                <a:lnTo>
                  <a:pt x="262058" y="142577"/>
                </a:lnTo>
                <a:close/>
              </a:path>
              <a:path w="302260" h="142875">
                <a:moveTo>
                  <a:pt x="281226" y="61168"/>
                </a:moveTo>
                <a:lnTo>
                  <a:pt x="256651" y="61168"/>
                </a:lnTo>
                <a:lnTo>
                  <a:pt x="263895" y="57398"/>
                </a:lnTo>
                <a:lnTo>
                  <a:pt x="269401" y="53280"/>
                </a:lnTo>
                <a:lnTo>
                  <a:pt x="273171" y="48815"/>
                </a:lnTo>
                <a:lnTo>
                  <a:pt x="277041" y="44351"/>
                </a:lnTo>
                <a:lnTo>
                  <a:pt x="278976" y="39390"/>
                </a:lnTo>
                <a:lnTo>
                  <a:pt x="278976" y="30956"/>
                </a:lnTo>
                <a:lnTo>
                  <a:pt x="278479" y="28277"/>
                </a:lnTo>
                <a:lnTo>
                  <a:pt x="277488" y="25896"/>
                </a:lnTo>
                <a:lnTo>
                  <a:pt x="276495" y="23416"/>
                </a:lnTo>
                <a:lnTo>
                  <a:pt x="274957" y="21332"/>
                </a:lnTo>
                <a:lnTo>
                  <a:pt x="272874" y="19645"/>
                </a:lnTo>
                <a:lnTo>
                  <a:pt x="270889" y="17959"/>
                </a:lnTo>
                <a:lnTo>
                  <a:pt x="268409" y="16668"/>
                </a:lnTo>
                <a:lnTo>
                  <a:pt x="265432" y="15776"/>
                </a:lnTo>
                <a:lnTo>
                  <a:pt x="262555" y="14882"/>
                </a:lnTo>
                <a:lnTo>
                  <a:pt x="259231" y="14437"/>
                </a:lnTo>
                <a:lnTo>
                  <a:pt x="292414" y="14437"/>
                </a:lnTo>
                <a:lnTo>
                  <a:pt x="293313" y="15677"/>
                </a:lnTo>
                <a:lnTo>
                  <a:pt x="294901" y="19645"/>
                </a:lnTo>
                <a:lnTo>
                  <a:pt x="296487" y="23515"/>
                </a:lnTo>
                <a:lnTo>
                  <a:pt x="297282" y="27731"/>
                </a:lnTo>
                <a:lnTo>
                  <a:pt x="297282" y="35868"/>
                </a:lnTo>
                <a:lnTo>
                  <a:pt x="285176" y="58043"/>
                </a:lnTo>
                <a:lnTo>
                  <a:pt x="281226" y="61168"/>
                </a:lnTo>
                <a:close/>
              </a:path>
              <a:path w="302260" h="142875">
                <a:moveTo>
                  <a:pt x="294913" y="128141"/>
                </a:moveTo>
                <a:lnTo>
                  <a:pt x="264886" y="128141"/>
                </a:lnTo>
                <a:lnTo>
                  <a:pt x="271782" y="126256"/>
                </a:lnTo>
                <a:lnTo>
                  <a:pt x="281208" y="118616"/>
                </a:lnTo>
                <a:lnTo>
                  <a:pt x="283476" y="113654"/>
                </a:lnTo>
                <a:lnTo>
                  <a:pt x="283536" y="103336"/>
                </a:lnTo>
                <a:lnTo>
                  <a:pt x="282945" y="100607"/>
                </a:lnTo>
                <a:lnTo>
                  <a:pt x="281654" y="97929"/>
                </a:lnTo>
                <a:lnTo>
                  <a:pt x="280464" y="95249"/>
                </a:lnTo>
                <a:lnTo>
                  <a:pt x="278628" y="92769"/>
                </a:lnTo>
                <a:lnTo>
                  <a:pt x="276148" y="90487"/>
                </a:lnTo>
                <a:lnTo>
                  <a:pt x="273767" y="88206"/>
                </a:lnTo>
                <a:lnTo>
                  <a:pt x="270740" y="85973"/>
                </a:lnTo>
                <a:lnTo>
                  <a:pt x="263399" y="81608"/>
                </a:lnTo>
                <a:lnTo>
                  <a:pt x="259132" y="79325"/>
                </a:lnTo>
                <a:lnTo>
                  <a:pt x="254270" y="76944"/>
                </a:lnTo>
                <a:lnTo>
                  <a:pt x="285867" y="76944"/>
                </a:lnTo>
                <a:lnTo>
                  <a:pt x="288004" y="78333"/>
                </a:lnTo>
                <a:lnTo>
                  <a:pt x="291329" y="81161"/>
                </a:lnTo>
                <a:lnTo>
                  <a:pt x="294007" y="84237"/>
                </a:lnTo>
                <a:lnTo>
                  <a:pt x="296686" y="87213"/>
                </a:lnTo>
                <a:lnTo>
                  <a:pt x="298720" y="90388"/>
                </a:lnTo>
                <a:lnTo>
                  <a:pt x="301498" y="97135"/>
                </a:lnTo>
                <a:lnTo>
                  <a:pt x="302128" y="100508"/>
                </a:lnTo>
                <a:lnTo>
                  <a:pt x="302193" y="110976"/>
                </a:lnTo>
                <a:lnTo>
                  <a:pt x="301101" y="116334"/>
                </a:lnTo>
                <a:lnTo>
                  <a:pt x="298919" y="120997"/>
                </a:lnTo>
                <a:lnTo>
                  <a:pt x="296835" y="125661"/>
                </a:lnTo>
                <a:lnTo>
                  <a:pt x="294913" y="128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28912" y="2830689"/>
            <a:ext cx="408592" cy="1425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07623" y="2830689"/>
            <a:ext cx="317500" cy="142875"/>
          </a:xfrm>
          <a:custGeom>
            <a:avLst/>
            <a:gdLst/>
            <a:ahLst/>
            <a:cxnLst/>
            <a:rect l="l" t="t" r="r" b="b"/>
            <a:pathLst>
              <a:path w="317500" h="142875">
                <a:moveTo>
                  <a:pt x="96657" y="108793"/>
                </a:moveTo>
                <a:lnTo>
                  <a:pt x="3987" y="108793"/>
                </a:lnTo>
                <a:lnTo>
                  <a:pt x="3243" y="108694"/>
                </a:lnTo>
                <a:lnTo>
                  <a:pt x="0" y="96689"/>
                </a:lnTo>
                <a:lnTo>
                  <a:pt x="67" y="95945"/>
                </a:lnTo>
                <a:lnTo>
                  <a:pt x="52355" y="4762"/>
                </a:lnTo>
                <a:lnTo>
                  <a:pt x="68429" y="1488"/>
                </a:lnTo>
                <a:lnTo>
                  <a:pt x="70463" y="1587"/>
                </a:lnTo>
                <a:lnTo>
                  <a:pt x="72149" y="1785"/>
                </a:lnTo>
                <a:lnTo>
                  <a:pt x="73935" y="1885"/>
                </a:lnTo>
                <a:lnTo>
                  <a:pt x="75374" y="2084"/>
                </a:lnTo>
                <a:lnTo>
                  <a:pt x="77558" y="2679"/>
                </a:lnTo>
                <a:lnTo>
                  <a:pt x="78351" y="3076"/>
                </a:lnTo>
                <a:lnTo>
                  <a:pt x="78847" y="3571"/>
                </a:lnTo>
                <a:lnTo>
                  <a:pt x="79443" y="3969"/>
                </a:lnTo>
                <a:lnTo>
                  <a:pt x="79740" y="4514"/>
                </a:lnTo>
                <a:lnTo>
                  <a:pt x="79740" y="17562"/>
                </a:lnTo>
                <a:lnTo>
                  <a:pt x="61732" y="17562"/>
                </a:lnTo>
                <a:lnTo>
                  <a:pt x="16637" y="93463"/>
                </a:lnTo>
                <a:lnTo>
                  <a:pt x="96657" y="93463"/>
                </a:lnTo>
                <a:lnTo>
                  <a:pt x="97649" y="94109"/>
                </a:lnTo>
                <a:lnTo>
                  <a:pt x="98343" y="95399"/>
                </a:lnTo>
                <a:lnTo>
                  <a:pt x="99137" y="96689"/>
                </a:lnTo>
                <a:lnTo>
                  <a:pt x="99534" y="98574"/>
                </a:lnTo>
                <a:lnTo>
                  <a:pt x="99481" y="103684"/>
                </a:lnTo>
                <a:lnTo>
                  <a:pt x="99137" y="105320"/>
                </a:lnTo>
                <a:lnTo>
                  <a:pt x="98343" y="106710"/>
                </a:lnTo>
                <a:lnTo>
                  <a:pt x="97649" y="108099"/>
                </a:lnTo>
                <a:lnTo>
                  <a:pt x="96657" y="108793"/>
                </a:lnTo>
                <a:close/>
              </a:path>
              <a:path w="317500" h="142875">
                <a:moveTo>
                  <a:pt x="79740" y="93463"/>
                </a:moveTo>
                <a:lnTo>
                  <a:pt x="61880" y="93463"/>
                </a:lnTo>
                <a:lnTo>
                  <a:pt x="61880" y="17562"/>
                </a:lnTo>
                <a:lnTo>
                  <a:pt x="79740" y="17562"/>
                </a:lnTo>
                <a:lnTo>
                  <a:pt x="79740" y="93463"/>
                </a:lnTo>
                <a:close/>
              </a:path>
              <a:path w="317500" h="142875">
                <a:moveTo>
                  <a:pt x="72447" y="141088"/>
                </a:moveTo>
                <a:lnTo>
                  <a:pt x="68975" y="141088"/>
                </a:lnTo>
                <a:lnTo>
                  <a:pt x="67536" y="140989"/>
                </a:lnTo>
                <a:lnTo>
                  <a:pt x="66346" y="140791"/>
                </a:lnTo>
                <a:lnTo>
                  <a:pt x="65254" y="140692"/>
                </a:lnTo>
                <a:lnTo>
                  <a:pt x="61880" y="138410"/>
                </a:lnTo>
                <a:lnTo>
                  <a:pt x="61880" y="108793"/>
                </a:lnTo>
                <a:lnTo>
                  <a:pt x="79740" y="108793"/>
                </a:lnTo>
                <a:lnTo>
                  <a:pt x="79740" y="138410"/>
                </a:lnTo>
                <a:lnTo>
                  <a:pt x="79591" y="138906"/>
                </a:lnTo>
                <a:lnTo>
                  <a:pt x="79293" y="139302"/>
                </a:lnTo>
                <a:lnTo>
                  <a:pt x="79095" y="139700"/>
                </a:lnTo>
                <a:lnTo>
                  <a:pt x="74977" y="140791"/>
                </a:lnTo>
                <a:lnTo>
                  <a:pt x="73886" y="140989"/>
                </a:lnTo>
                <a:lnTo>
                  <a:pt x="72447" y="141088"/>
                </a:lnTo>
                <a:close/>
              </a:path>
              <a:path w="317500" h="142875">
                <a:moveTo>
                  <a:pt x="160690" y="87064"/>
                </a:moveTo>
                <a:lnTo>
                  <a:pt x="146203" y="87064"/>
                </a:lnTo>
                <a:lnTo>
                  <a:pt x="139754" y="86022"/>
                </a:lnTo>
                <a:lnTo>
                  <a:pt x="113610" y="57299"/>
                </a:lnTo>
                <a:lnTo>
                  <a:pt x="112915" y="51842"/>
                </a:lnTo>
                <a:lnTo>
                  <a:pt x="112915" y="39836"/>
                </a:lnTo>
                <a:lnTo>
                  <a:pt x="132511" y="6350"/>
                </a:lnTo>
                <a:lnTo>
                  <a:pt x="138365" y="3869"/>
                </a:lnTo>
                <a:lnTo>
                  <a:pt x="144219" y="1290"/>
                </a:lnTo>
                <a:lnTo>
                  <a:pt x="151214" y="0"/>
                </a:lnTo>
                <a:lnTo>
                  <a:pt x="165105" y="0"/>
                </a:lnTo>
                <a:lnTo>
                  <a:pt x="170215" y="744"/>
                </a:lnTo>
                <a:lnTo>
                  <a:pt x="179144" y="3721"/>
                </a:lnTo>
                <a:lnTo>
                  <a:pt x="183013" y="5854"/>
                </a:lnTo>
                <a:lnTo>
                  <a:pt x="186287" y="8632"/>
                </a:lnTo>
                <a:lnTo>
                  <a:pt x="189562" y="11310"/>
                </a:lnTo>
                <a:lnTo>
                  <a:pt x="192340" y="14585"/>
                </a:lnTo>
                <a:lnTo>
                  <a:pt x="192428" y="14734"/>
                </a:lnTo>
                <a:lnTo>
                  <a:pt x="153000" y="14734"/>
                </a:lnTo>
                <a:lnTo>
                  <a:pt x="149081" y="15578"/>
                </a:lnTo>
                <a:lnTo>
                  <a:pt x="131519" y="40729"/>
                </a:lnTo>
                <a:lnTo>
                  <a:pt x="131519" y="48765"/>
                </a:lnTo>
                <a:lnTo>
                  <a:pt x="152156" y="72627"/>
                </a:lnTo>
                <a:lnTo>
                  <a:pt x="203953" y="72627"/>
                </a:lnTo>
                <a:lnTo>
                  <a:pt x="203651" y="77936"/>
                </a:lnTo>
                <a:lnTo>
                  <a:pt x="203578" y="78581"/>
                </a:lnTo>
                <a:lnTo>
                  <a:pt x="185692" y="78581"/>
                </a:lnTo>
                <a:lnTo>
                  <a:pt x="181922" y="80764"/>
                </a:lnTo>
                <a:lnTo>
                  <a:pt x="177357" y="82748"/>
                </a:lnTo>
                <a:lnTo>
                  <a:pt x="172001" y="84534"/>
                </a:lnTo>
                <a:lnTo>
                  <a:pt x="166742" y="86221"/>
                </a:lnTo>
                <a:lnTo>
                  <a:pt x="160690" y="87064"/>
                </a:lnTo>
                <a:close/>
              </a:path>
              <a:path w="317500" h="142875">
                <a:moveTo>
                  <a:pt x="203953" y="72627"/>
                </a:moveTo>
                <a:lnTo>
                  <a:pt x="162177" y="72627"/>
                </a:lnTo>
                <a:lnTo>
                  <a:pt x="167337" y="71834"/>
                </a:lnTo>
                <a:lnTo>
                  <a:pt x="172298" y="70246"/>
                </a:lnTo>
                <a:lnTo>
                  <a:pt x="177357" y="68560"/>
                </a:lnTo>
                <a:lnTo>
                  <a:pt x="181724" y="66427"/>
                </a:lnTo>
                <a:lnTo>
                  <a:pt x="185395" y="63847"/>
                </a:lnTo>
                <a:lnTo>
                  <a:pt x="185395" y="54719"/>
                </a:lnTo>
                <a:lnTo>
                  <a:pt x="184750" y="47029"/>
                </a:lnTo>
                <a:lnTo>
                  <a:pt x="183451" y="40729"/>
                </a:lnTo>
                <a:lnTo>
                  <a:pt x="182269" y="34528"/>
                </a:lnTo>
                <a:lnTo>
                  <a:pt x="180484" y="29468"/>
                </a:lnTo>
                <a:lnTo>
                  <a:pt x="178102" y="25598"/>
                </a:lnTo>
                <a:lnTo>
                  <a:pt x="175820" y="21729"/>
                </a:lnTo>
                <a:lnTo>
                  <a:pt x="172943" y="18950"/>
                </a:lnTo>
                <a:lnTo>
                  <a:pt x="169470" y="17264"/>
                </a:lnTo>
                <a:lnTo>
                  <a:pt x="166097" y="15578"/>
                </a:lnTo>
                <a:lnTo>
                  <a:pt x="162128" y="14734"/>
                </a:lnTo>
                <a:lnTo>
                  <a:pt x="192428" y="14734"/>
                </a:lnTo>
                <a:lnTo>
                  <a:pt x="203701" y="53429"/>
                </a:lnTo>
                <a:lnTo>
                  <a:pt x="203998" y="59432"/>
                </a:lnTo>
                <a:lnTo>
                  <a:pt x="203953" y="72627"/>
                </a:lnTo>
                <a:close/>
              </a:path>
              <a:path w="317500" h="142875">
                <a:moveTo>
                  <a:pt x="184972" y="127694"/>
                </a:moveTo>
                <a:lnTo>
                  <a:pt x="152950" y="127694"/>
                </a:lnTo>
                <a:lnTo>
                  <a:pt x="158853" y="126355"/>
                </a:lnTo>
                <a:lnTo>
                  <a:pt x="168775" y="120997"/>
                </a:lnTo>
                <a:lnTo>
                  <a:pt x="183013" y="97333"/>
                </a:lnTo>
                <a:lnTo>
                  <a:pt x="184601" y="91380"/>
                </a:lnTo>
                <a:lnTo>
                  <a:pt x="185494" y="85129"/>
                </a:lnTo>
                <a:lnTo>
                  <a:pt x="185692" y="78581"/>
                </a:lnTo>
                <a:lnTo>
                  <a:pt x="203578" y="78581"/>
                </a:lnTo>
                <a:lnTo>
                  <a:pt x="202261" y="90140"/>
                </a:lnTo>
                <a:lnTo>
                  <a:pt x="201021" y="96044"/>
                </a:lnTo>
                <a:lnTo>
                  <a:pt x="199235" y="101798"/>
                </a:lnTo>
                <a:lnTo>
                  <a:pt x="197549" y="107454"/>
                </a:lnTo>
                <a:lnTo>
                  <a:pt x="195267" y="112762"/>
                </a:lnTo>
                <a:lnTo>
                  <a:pt x="192390" y="117723"/>
                </a:lnTo>
                <a:lnTo>
                  <a:pt x="189512" y="122584"/>
                </a:lnTo>
                <a:lnTo>
                  <a:pt x="185891" y="126901"/>
                </a:lnTo>
                <a:lnTo>
                  <a:pt x="184972" y="127694"/>
                </a:lnTo>
                <a:close/>
              </a:path>
              <a:path w="317500" h="142875">
                <a:moveTo>
                  <a:pt x="152851" y="142577"/>
                </a:moveTo>
                <a:lnTo>
                  <a:pt x="141838" y="142577"/>
                </a:lnTo>
                <a:lnTo>
                  <a:pt x="138861" y="142379"/>
                </a:lnTo>
                <a:lnTo>
                  <a:pt x="116934" y="131514"/>
                </a:lnTo>
                <a:lnTo>
                  <a:pt x="116975" y="127694"/>
                </a:lnTo>
                <a:lnTo>
                  <a:pt x="119315" y="122485"/>
                </a:lnTo>
                <a:lnTo>
                  <a:pt x="120704" y="122485"/>
                </a:lnTo>
                <a:lnTo>
                  <a:pt x="121795" y="122783"/>
                </a:lnTo>
                <a:lnTo>
                  <a:pt x="123184" y="123378"/>
                </a:lnTo>
                <a:lnTo>
                  <a:pt x="124574" y="123875"/>
                </a:lnTo>
                <a:lnTo>
                  <a:pt x="142433" y="127694"/>
                </a:lnTo>
                <a:lnTo>
                  <a:pt x="184972" y="127694"/>
                </a:lnTo>
                <a:lnTo>
                  <a:pt x="181526" y="130671"/>
                </a:lnTo>
                <a:lnTo>
                  <a:pt x="177159" y="134342"/>
                </a:lnTo>
                <a:lnTo>
                  <a:pt x="171950" y="137269"/>
                </a:lnTo>
                <a:lnTo>
                  <a:pt x="165898" y="139452"/>
                </a:lnTo>
                <a:lnTo>
                  <a:pt x="159846" y="141535"/>
                </a:lnTo>
                <a:lnTo>
                  <a:pt x="152851" y="142577"/>
                </a:lnTo>
                <a:close/>
              </a:path>
              <a:path w="317500" h="142875">
                <a:moveTo>
                  <a:pt x="276812" y="142577"/>
                </a:moveTo>
                <a:lnTo>
                  <a:pt x="258952" y="142577"/>
                </a:lnTo>
                <a:lnTo>
                  <a:pt x="251609" y="141039"/>
                </a:lnTo>
                <a:lnTo>
                  <a:pt x="225069" y="110778"/>
                </a:lnTo>
                <a:lnTo>
                  <a:pt x="221276" y="70246"/>
                </a:lnTo>
                <a:lnTo>
                  <a:pt x="221407" y="63857"/>
                </a:lnTo>
                <a:lnTo>
                  <a:pt x="228244" y="26193"/>
                </a:lnTo>
                <a:lnTo>
                  <a:pt x="232114" y="19943"/>
                </a:lnTo>
                <a:lnTo>
                  <a:pt x="235983" y="13593"/>
                </a:lnTo>
                <a:lnTo>
                  <a:pt x="241043" y="8682"/>
                </a:lnTo>
                <a:lnTo>
                  <a:pt x="253545" y="1736"/>
                </a:lnTo>
                <a:lnTo>
                  <a:pt x="261234" y="0"/>
                </a:lnTo>
                <a:lnTo>
                  <a:pt x="279193" y="0"/>
                </a:lnTo>
                <a:lnTo>
                  <a:pt x="286584" y="1587"/>
                </a:lnTo>
                <a:lnTo>
                  <a:pt x="292537" y="4762"/>
                </a:lnTo>
                <a:lnTo>
                  <a:pt x="298490" y="7839"/>
                </a:lnTo>
                <a:lnTo>
                  <a:pt x="303253" y="12402"/>
                </a:lnTo>
                <a:lnTo>
                  <a:pt x="304893" y="15180"/>
                </a:lnTo>
                <a:lnTo>
                  <a:pt x="263268" y="15180"/>
                </a:lnTo>
                <a:lnTo>
                  <a:pt x="258357" y="16619"/>
                </a:lnTo>
                <a:lnTo>
                  <a:pt x="254586" y="19496"/>
                </a:lnTo>
                <a:lnTo>
                  <a:pt x="250816" y="22275"/>
                </a:lnTo>
                <a:lnTo>
                  <a:pt x="247839" y="26193"/>
                </a:lnTo>
                <a:lnTo>
                  <a:pt x="245656" y="31254"/>
                </a:lnTo>
                <a:lnTo>
                  <a:pt x="243474" y="36214"/>
                </a:lnTo>
                <a:lnTo>
                  <a:pt x="241985" y="42068"/>
                </a:lnTo>
                <a:lnTo>
                  <a:pt x="240399" y="55463"/>
                </a:lnTo>
                <a:lnTo>
                  <a:pt x="240001" y="62607"/>
                </a:lnTo>
                <a:lnTo>
                  <a:pt x="240028" y="72182"/>
                </a:lnTo>
                <a:lnTo>
                  <a:pt x="246698" y="114449"/>
                </a:lnTo>
                <a:lnTo>
                  <a:pt x="263566" y="127396"/>
                </a:lnTo>
                <a:lnTo>
                  <a:pt x="303225" y="127396"/>
                </a:lnTo>
                <a:lnTo>
                  <a:pt x="302211" y="129033"/>
                </a:lnTo>
                <a:lnTo>
                  <a:pt x="297102" y="133895"/>
                </a:lnTo>
                <a:lnTo>
                  <a:pt x="284501" y="140841"/>
                </a:lnTo>
                <a:lnTo>
                  <a:pt x="276812" y="142577"/>
                </a:lnTo>
                <a:close/>
              </a:path>
              <a:path w="317500" h="142875">
                <a:moveTo>
                  <a:pt x="303225" y="127396"/>
                </a:moveTo>
                <a:lnTo>
                  <a:pt x="272694" y="127396"/>
                </a:lnTo>
                <a:lnTo>
                  <a:pt x="276167" y="126751"/>
                </a:lnTo>
                <a:lnTo>
                  <a:pt x="279143" y="125462"/>
                </a:lnTo>
                <a:lnTo>
                  <a:pt x="292389" y="111472"/>
                </a:lnTo>
                <a:lnTo>
                  <a:pt x="293877" y="108099"/>
                </a:lnTo>
                <a:lnTo>
                  <a:pt x="295018" y="104378"/>
                </a:lnTo>
                <a:lnTo>
                  <a:pt x="295845" y="100161"/>
                </a:lnTo>
                <a:lnTo>
                  <a:pt x="296705" y="96242"/>
                </a:lnTo>
                <a:lnTo>
                  <a:pt x="297300" y="91827"/>
                </a:lnTo>
                <a:lnTo>
                  <a:pt x="297598" y="87064"/>
                </a:lnTo>
                <a:lnTo>
                  <a:pt x="297994" y="82302"/>
                </a:lnTo>
                <a:lnTo>
                  <a:pt x="298090" y="79902"/>
                </a:lnTo>
                <a:lnTo>
                  <a:pt x="298122" y="63857"/>
                </a:lnTo>
                <a:lnTo>
                  <a:pt x="297895" y="59184"/>
                </a:lnTo>
                <a:lnTo>
                  <a:pt x="297300" y="53727"/>
                </a:lnTo>
                <a:lnTo>
                  <a:pt x="296804" y="48170"/>
                </a:lnTo>
                <a:lnTo>
                  <a:pt x="296060" y="43309"/>
                </a:lnTo>
                <a:lnTo>
                  <a:pt x="295067" y="39141"/>
                </a:lnTo>
                <a:lnTo>
                  <a:pt x="294175" y="34875"/>
                </a:lnTo>
                <a:lnTo>
                  <a:pt x="292935" y="31254"/>
                </a:lnTo>
                <a:lnTo>
                  <a:pt x="291347" y="28277"/>
                </a:lnTo>
                <a:lnTo>
                  <a:pt x="289859" y="25202"/>
                </a:lnTo>
                <a:lnTo>
                  <a:pt x="288023" y="22721"/>
                </a:lnTo>
                <a:lnTo>
                  <a:pt x="285840" y="20835"/>
                </a:lnTo>
                <a:lnTo>
                  <a:pt x="283757" y="18851"/>
                </a:lnTo>
                <a:lnTo>
                  <a:pt x="281325" y="17413"/>
                </a:lnTo>
                <a:lnTo>
                  <a:pt x="278548" y="16520"/>
                </a:lnTo>
                <a:lnTo>
                  <a:pt x="275869" y="15627"/>
                </a:lnTo>
                <a:lnTo>
                  <a:pt x="272793" y="15180"/>
                </a:lnTo>
                <a:lnTo>
                  <a:pt x="304893" y="15180"/>
                </a:lnTo>
                <a:lnTo>
                  <a:pt x="306825" y="18454"/>
                </a:lnTo>
                <a:lnTo>
                  <a:pt x="310496" y="24407"/>
                </a:lnTo>
                <a:lnTo>
                  <a:pt x="316792" y="62607"/>
                </a:lnTo>
                <a:lnTo>
                  <a:pt x="316932" y="70246"/>
                </a:lnTo>
                <a:lnTo>
                  <a:pt x="316921" y="72182"/>
                </a:lnTo>
                <a:lnTo>
                  <a:pt x="309951" y="116433"/>
                </a:lnTo>
                <a:lnTo>
                  <a:pt x="305068" y="124420"/>
                </a:lnTo>
                <a:lnTo>
                  <a:pt x="303225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96030" y="2830838"/>
            <a:ext cx="310247" cy="1424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4805" y="3205728"/>
            <a:ext cx="1281537" cy="1510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71291" y="3213764"/>
            <a:ext cx="517670" cy="1410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711" y="3213764"/>
            <a:ext cx="307340" cy="141605"/>
          </a:xfrm>
          <a:custGeom>
            <a:avLst/>
            <a:gdLst/>
            <a:ahLst/>
            <a:cxnLst/>
            <a:rect l="l" t="t" r="r" b="b"/>
            <a:pathLst>
              <a:path w="307339" h="141604">
                <a:moveTo>
                  <a:pt x="24308" y="141088"/>
                </a:moveTo>
                <a:lnTo>
                  <a:pt x="17264" y="138807"/>
                </a:lnTo>
                <a:lnTo>
                  <a:pt x="17306" y="137815"/>
                </a:lnTo>
                <a:lnTo>
                  <a:pt x="17363" y="137417"/>
                </a:lnTo>
                <a:lnTo>
                  <a:pt x="17661" y="136624"/>
                </a:lnTo>
                <a:lnTo>
                  <a:pt x="18157" y="135730"/>
                </a:lnTo>
                <a:lnTo>
                  <a:pt x="70544" y="18157"/>
                </a:lnTo>
                <a:lnTo>
                  <a:pt x="2728" y="18157"/>
                </a:lnTo>
                <a:lnTo>
                  <a:pt x="1736" y="17463"/>
                </a:lnTo>
                <a:lnTo>
                  <a:pt x="347" y="14684"/>
                </a:lnTo>
                <a:lnTo>
                  <a:pt x="0" y="12700"/>
                </a:lnTo>
                <a:lnTo>
                  <a:pt x="28" y="8384"/>
                </a:lnTo>
                <a:lnTo>
                  <a:pt x="3423" y="2084"/>
                </a:lnTo>
                <a:lnTo>
                  <a:pt x="85675" y="2084"/>
                </a:lnTo>
                <a:lnTo>
                  <a:pt x="86568" y="2183"/>
                </a:lnTo>
                <a:lnTo>
                  <a:pt x="88155" y="2580"/>
                </a:lnTo>
                <a:lnTo>
                  <a:pt x="88701" y="3027"/>
                </a:lnTo>
                <a:lnTo>
                  <a:pt x="88999" y="3721"/>
                </a:lnTo>
                <a:lnTo>
                  <a:pt x="89395" y="4316"/>
                </a:lnTo>
                <a:lnTo>
                  <a:pt x="89693" y="5110"/>
                </a:lnTo>
                <a:lnTo>
                  <a:pt x="89892" y="6102"/>
                </a:lnTo>
                <a:lnTo>
                  <a:pt x="90190" y="7094"/>
                </a:lnTo>
                <a:lnTo>
                  <a:pt x="90338" y="8384"/>
                </a:lnTo>
                <a:lnTo>
                  <a:pt x="90265" y="12700"/>
                </a:lnTo>
                <a:lnTo>
                  <a:pt x="90068" y="14684"/>
                </a:lnTo>
                <a:lnTo>
                  <a:pt x="87808" y="22026"/>
                </a:lnTo>
                <a:lnTo>
                  <a:pt x="37951" y="136921"/>
                </a:lnTo>
                <a:lnTo>
                  <a:pt x="34528" y="140344"/>
                </a:lnTo>
                <a:lnTo>
                  <a:pt x="33734" y="140643"/>
                </a:lnTo>
                <a:lnTo>
                  <a:pt x="32692" y="140841"/>
                </a:lnTo>
                <a:lnTo>
                  <a:pt x="30212" y="141039"/>
                </a:lnTo>
                <a:lnTo>
                  <a:pt x="24308" y="141088"/>
                </a:lnTo>
                <a:close/>
              </a:path>
              <a:path w="307339" h="141604">
                <a:moveTo>
                  <a:pt x="117561" y="27831"/>
                </a:moveTo>
                <a:lnTo>
                  <a:pt x="116172" y="27831"/>
                </a:lnTo>
                <a:lnTo>
                  <a:pt x="115725" y="27682"/>
                </a:lnTo>
                <a:lnTo>
                  <a:pt x="113672" y="16966"/>
                </a:lnTo>
                <a:lnTo>
                  <a:pt x="113791" y="16023"/>
                </a:lnTo>
                <a:lnTo>
                  <a:pt x="128872" y="4613"/>
                </a:lnTo>
                <a:lnTo>
                  <a:pt x="132046" y="3324"/>
                </a:lnTo>
                <a:lnTo>
                  <a:pt x="135519" y="2232"/>
                </a:lnTo>
                <a:lnTo>
                  <a:pt x="143159" y="446"/>
                </a:lnTo>
                <a:lnTo>
                  <a:pt x="147178" y="0"/>
                </a:lnTo>
                <a:lnTo>
                  <a:pt x="157992" y="0"/>
                </a:lnTo>
                <a:lnTo>
                  <a:pt x="163846" y="942"/>
                </a:lnTo>
                <a:lnTo>
                  <a:pt x="173967" y="4712"/>
                </a:lnTo>
                <a:lnTo>
                  <a:pt x="178134" y="7293"/>
                </a:lnTo>
                <a:lnTo>
                  <a:pt x="181408" y="10567"/>
                </a:lnTo>
                <a:lnTo>
                  <a:pt x="184781" y="13841"/>
                </a:lnTo>
                <a:lnTo>
                  <a:pt x="186424" y="16371"/>
                </a:lnTo>
                <a:lnTo>
                  <a:pt x="143556" y="16371"/>
                </a:lnTo>
                <a:lnTo>
                  <a:pt x="139637" y="16966"/>
                </a:lnTo>
                <a:lnTo>
                  <a:pt x="132691" y="19348"/>
                </a:lnTo>
                <a:lnTo>
                  <a:pt x="129665" y="20687"/>
                </a:lnTo>
                <a:lnTo>
                  <a:pt x="127086" y="22176"/>
                </a:lnTo>
                <a:lnTo>
                  <a:pt x="124506" y="23564"/>
                </a:lnTo>
                <a:lnTo>
                  <a:pt x="122323" y="24854"/>
                </a:lnTo>
                <a:lnTo>
                  <a:pt x="120537" y="26045"/>
                </a:lnTo>
                <a:lnTo>
                  <a:pt x="118850" y="27235"/>
                </a:lnTo>
                <a:lnTo>
                  <a:pt x="117561" y="27831"/>
                </a:lnTo>
                <a:close/>
              </a:path>
              <a:path w="307339" h="141604">
                <a:moveTo>
                  <a:pt x="194207" y="140493"/>
                </a:moveTo>
                <a:lnTo>
                  <a:pt x="116122" y="140493"/>
                </a:lnTo>
                <a:lnTo>
                  <a:pt x="115229" y="140394"/>
                </a:lnTo>
                <a:lnTo>
                  <a:pt x="111029" y="132605"/>
                </a:lnTo>
                <a:lnTo>
                  <a:pt x="111120" y="129182"/>
                </a:lnTo>
                <a:lnTo>
                  <a:pt x="115328" y="120848"/>
                </a:lnTo>
                <a:lnTo>
                  <a:pt x="148368" y="85775"/>
                </a:lnTo>
                <a:lnTo>
                  <a:pt x="153329" y="79871"/>
                </a:lnTo>
                <a:lnTo>
                  <a:pt x="157000" y="74712"/>
                </a:lnTo>
                <a:lnTo>
                  <a:pt x="160771" y="69453"/>
                </a:lnTo>
                <a:lnTo>
                  <a:pt x="163647" y="64690"/>
                </a:lnTo>
                <a:lnTo>
                  <a:pt x="165632" y="60424"/>
                </a:lnTo>
                <a:lnTo>
                  <a:pt x="167715" y="56158"/>
                </a:lnTo>
                <a:lnTo>
                  <a:pt x="169055" y="52288"/>
                </a:lnTo>
                <a:lnTo>
                  <a:pt x="169651" y="48815"/>
                </a:lnTo>
                <a:lnTo>
                  <a:pt x="170345" y="45343"/>
                </a:lnTo>
                <a:lnTo>
                  <a:pt x="170692" y="42068"/>
                </a:lnTo>
                <a:lnTo>
                  <a:pt x="170692" y="35917"/>
                </a:lnTo>
                <a:lnTo>
                  <a:pt x="170196" y="33040"/>
                </a:lnTo>
                <a:lnTo>
                  <a:pt x="169204" y="30360"/>
                </a:lnTo>
                <a:lnTo>
                  <a:pt x="168212" y="27583"/>
                </a:lnTo>
                <a:lnTo>
                  <a:pt x="151592" y="16371"/>
                </a:lnTo>
                <a:lnTo>
                  <a:pt x="186424" y="16371"/>
                </a:lnTo>
                <a:lnTo>
                  <a:pt x="187262" y="17661"/>
                </a:lnTo>
                <a:lnTo>
                  <a:pt x="188907" y="22176"/>
                </a:lnTo>
                <a:lnTo>
                  <a:pt x="190536" y="26392"/>
                </a:lnTo>
                <a:lnTo>
                  <a:pt x="191379" y="31056"/>
                </a:lnTo>
                <a:lnTo>
                  <a:pt x="191379" y="40382"/>
                </a:lnTo>
                <a:lnTo>
                  <a:pt x="190982" y="44797"/>
                </a:lnTo>
                <a:lnTo>
                  <a:pt x="189395" y="53628"/>
                </a:lnTo>
                <a:lnTo>
                  <a:pt x="187708" y="58390"/>
                </a:lnTo>
                <a:lnTo>
                  <a:pt x="185128" y="63549"/>
                </a:lnTo>
                <a:lnTo>
                  <a:pt x="182648" y="68610"/>
                </a:lnTo>
                <a:lnTo>
                  <a:pt x="133187" y="124866"/>
                </a:lnTo>
                <a:lnTo>
                  <a:pt x="194059" y="124866"/>
                </a:lnTo>
                <a:lnTo>
                  <a:pt x="194603" y="125065"/>
                </a:lnTo>
                <a:lnTo>
                  <a:pt x="195100" y="125462"/>
                </a:lnTo>
                <a:lnTo>
                  <a:pt x="195695" y="125760"/>
                </a:lnTo>
                <a:lnTo>
                  <a:pt x="196191" y="126205"/>
                </a:lnTo>
                <a:lnTo>
                  <a:pt x="196985" y="127396"/>
                </a:lnTo>
                <a:lnTo>
                  <a:pt x="197233" y="128191"/>
                </a:lnTo>
                <a:lnTo>
                  <a:pt x="197332" y="129182"/>
                </a:lnTo>
                <a:lnTo>
                  <a:pt x="197530" y="130175"/>
                </a:lnTo>
                <a:lnTo>
                  <a:pt x="197630" y="131316"/>
                </a:lnTo>
                <a:lnTo>
                  <a:pt x="197617" y="134045"/>
                </a:lnTo>
                <a:lnTo>
                  <a:pt x="197530" y="135036"/>
                </a:lnTo>
                <a:lnTo>
                  <a:pt x="197332" y="136029"/>
                </a:lnTo>
                <a:lnTo>
                  <a:pt x="197233" y="137021"/>
                </a:lnTo>
                <a:lnTo>
                  <a:pt x="196985" y="137864"/>
                </a:lnTo>
                <a:lnTo>
                  <a:pt x="196588" y="138558"/>
                </a:lnTo>
                <a:lnTo>
                  <a:pt x="196290" y="139253"/>
                </a:lnTo>
                <a:lnTo>
                  <a:pt x="195844" y="139749"/>
                </a:lnTo>
                <a:lnTo>
                  <a:pt x="195248" y="140047"/>
                </a:lnTo>
                <a:lnTo>
                  <a:pt x="194753" y="140344"/>
                </a:lnTo>
                <a:lnTo>
                  <a:pt x="194207" y="140493"/>
                </a:lnTo>
                <a:close/>
              </a:path>
              <a:path w="307339" h="141604">
                <a:moveTo>
                  <a:pt x="229268" y="37901"/>
                </a:moveTo>
                <a:lnTo>
                  <a:pt x="226837" y="28625"/>
                </a:lnTo>
                <a:lnTo>
                  <a:pt x="227035" y="26938"/>
                </a:lnTo>
                <a:lnTo>
                  <a:pt x="262059" y="2183"/>
                </a:lnTo>
                <a:lnTo>
                  <a:pt x="262803" y="1935"/>
                </a:lnTo>
                <a:lnTo>
                  <a:pt x="263300" y="1736"/>
                </a:lnTo>
                <a:lnTo>
                  <a:pt x="263845" y="1587"/>
                </a:lnTo>
                <a:lnTo>
                  <a:pt x="264441" y="1488"/>
                </a:lnTo>
                <a:lnTo>
                  <a:pt x="265135" y="1290"/>
                </a:lnTo>
                <a:lnTo>
                  <a:pt x="265879" y="1190"/>
                </a:lnTo>
                <a:lnTo>
                  <a:pt x="266673" y="1190"/>
                </a:lnTo>
                <a:lnTo>
                  <a:pt x="267566" y="1091"/>
                </a:lnTo>
                <a:lnTo>
                  <a:pt x="271634" y="1042"/>
                </a:lnTo>
                <a:lnTo>
                  <a:pt x="273023" y="1141"/>
                </a:lnTo>
                <a:lnTo>
                  <a:pt x="274114" y="1340"/>
                </a:lnTo>
                <a:lnTo>
                  <a:pt x="275305" y="1439"/>
                </a:lnTo>
                <a:lnTo>
                  <a:pt x="276198" y="1637"/>
                </a:lnTo>
                <a:lnTo>
                  <a:pt x="276794" y="1935"/>
                </a:lnTo>
                <a:lnTo>
                  <a:pt x="277488" y="2133"/>
                </a:lnTo>
                <a:lnTo>
                  <a:pt x="277935" y="2431"/>
                </a:lnTo>
                <a:lnTo>
                  <a:pt x="278331" y="3225"/>
                </a:lnTo>
                <a:lnTo>
                  <a:pt x="278431" y="3671"/>
                </a:lnTo>
                <a:lnTo>
                  <a:pt x="278431" y="20538"/>
                </a:lnTo>
                <a:lnTo>
                  <a:pt x="260125" y="20538"/>
                </a:lnTo>
                <a:lnTo>
                  <a:pt x="233336" y="36463"/>
                </a:lnTo>
                <a:lnTo>
                  <a:pt x="231946" y="37157"/>
                </a:lnTo>
                <a:lnTo>
                  <a:pt x="230856" y="37604"/>
                </a:lnTo>
                <a:lnTo>
                  <a:pt x="230061" y="37802"/>
                </a:lnTo>
                <a:lnTo>
                  <a:pt x="229268" y="37901"/>
                </a:lnTo>
                <a:close/>
              </a:path>
              <a:path w="307339" h="141604">
                <a:moveTo>
                  <a:pt x="278431" y="125760"/>
                </a:moveTo>
                <a:lnTo>
                  <a:pt x="260125" y="125760"/>
                </a:lnTo>
                <a:lnTo>
                  <a:pt x="260125" y="20538"/>
                </a:lnTo>
                <a:lnTo>
                  <a:pt x="278431" y="20538"/>
                </a:lnTo>
                <a:lnTo>
                  <a:pt x="278431" y="125760"/>
                </a:lnTo>
                <a:close/>
              </a:path>
              <a:path w="307339" h="141604">
                <a:moveTo>
                  <a:pt x="303929" y="140493"/>
                </a:moveTo>
                <a:lnTo>
                  <a:pt x="230756" y="140493"/>
                </a:lnTo>
                <a:lnTo>
                  <a:pt x="230260" y="140394"/>
                </a:lnTo>
                <a:lnTo>
                  <a:pt x="227383" y="134590"/>
                </a:lnTo>
                <a:lnTo>
                  <a:pt x="227383" y="131911"/>
                </a:lnTo>
                <a:lnTo>
                  <a:pt x="227482" y="130819"/>
                </a:lnTo>
                <a:lnTo>
                  <a:pt x="227680" y="129927"/>
                </a:lnTo>
                <a:lnTo>
                  <a:pt x="227879" y="128934"/>
                </a:lnTo>
                <a:lnTo>
                  <a:pt x="230656" y="125760"/>
                </a:lnTo>
                <a:lnTo>
                  <a:pt x="304028" y="125760"/>
                </a:lnTo>
                <a:lnTo>
                  <a:pt x="304574" y="125908"/>
                </a:lnTo>
                <a:lnTo>
                  <a:pt x="305567" y="126504"/>
                </a:lnTo>
                <a:lnTo>
                  <a:pt x="305964" y="126950"/>
                </a:lnTo>
                <a:lnTo>
                  <a:pt x="306261" y="127546"/>
                </a:lnTo>
                <a:lnTo>
                  <a:pt x="306658" y="128141"/>
                </a:lnTo>
                <a:lnTo>
                  <a:pt x="306906" y="128934"/>
                </a:lnTo>
                <a:lnTo>
                  <a:pt x="307006" y="129927"/>
                </a:lnTo>
                <a:lnTo>
                  <a:pt x="307204" y="130819"/>
                </a:lnTo>
                <a:lnTo>
                  <a:pt x="307303" y="131911"/>
                </a:lnTo>
                <a:lnTo>
                  <a:pt x="307303" y="134590"/>
                </a:lnTo>
                <a:lnTo>
                  <a:pt x="307204" y="135730"/>
                </a:lnTo>
                <a:lnTo>
                  <a:pt x="306807" y="137516"/>
                </a:lnTo>
                <a:lnTo>
                  <a:pt x="306510" y="138261"/>
                </a:lnTo>
                <a:lnTo>
                  <a:pt x="306112" y="138857"/>
                </a:lnTo>
                <a:lnTo>
                  <a:pt x="305814" y="139452"/>
                </a:lnTo>
                <a:lnTo>
                  <a:pt x="305418" y="139898"/>
                </a:lnTo>
                <a:lnTo>
                  <a:pt x="304922" y="140196"/>
                </a:lnTo>
                <a:lnTo>
                  <a:pt x="304426" y="140394"/>
                </a:lnTo>
                <a:lnTo>
                  <a:pt x="303929" y="140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5537" y="3213914"/>
            <a:ext cx="305435" cy="142875"/>
          </a:xfrm>
          <a:custGeom>
            <a:avLst/>
            <a:gdLst/>
            <a:ahLst/>
            <a:cxnLst/>
            <a:rect l="l" t="t" r="r" b="b"/>
            <a:pathLst>
              <a:path w="305435" h="142875">
                <a:moveTo>
                  <a:pt x="2430" y="37752"/>
                </a:moveTo>
                <a:lnTo>
                  <a:pt x="0" y="28475"/>
                </a:lnTo>
                <a:lnTo>
                  <a:pt x="198" y="26789"/>
                </a:lnTo>
                <a:lnTo>
                  <a:pt x="35222" y="2033"/>
                </a:lnTo>
                <a:lnTo>
                  <a:pt x="35966" y="1785"/>
                </a:lnTo>
                <a:lnTo>
                  <a:pt x="36462" y="1586"/>
                </a:lnTo>
                <a:lnTo>
                  <a:pt x="37008" y="1438"/>
                </a:lnTo>
                <a:lnTo>
                  <a:pt x="37603" y="1339"/>
                </a:lnTo>
                <a:lnTo>
                  <a:pt x="38298" y="1141"/>
                </a:lnTo>
                <a:lnTo>
                  <a:pt x="39041" y="1041"/>
                </a:lnTo>
                <a:lnTo>
                  <a:pt x="39836" y="1041"/>
                </a:lnTo>
                <a:lnTo>
                  <a:pt x="40728" y="942"/>
                </a:lnTo>
                <a:lnTo>
                  <a:pt x="44796" y="892"/>
                </a:lnTo>
                <a:lnTo>
                  <a:pt x="46185" y="991"/>
                </a:lnTo>
                <a:lnTo>
                  <a:pt x="47277" y="1190"/>
                </a:lnTo>
                <a:lnTo>
                  <a:pt x="48467" y="1289"/>
                </a:lnTo>
                <a:lnTo>
                  <a:pt x="49361" y="1487"/>
                </a:lnTo>
                <a:lnTo>
                  <a:pt x="49956" y="1785"/>
                </a:lnTo>
                <a:lnTo>
                  <a:pt x="50650" y="1984"/>
                </a:lnTo>
                <a:lnTo>
                  <a:pt x="51097" y="2282"/>
                </a:lnTo>
                <a:lnTo>
                  <a:pt x="51493" y="3075"/>
                </a:lnTo>
                <a:lnTo>
                  <a:pt x="51593" y="3522"/>
                </a:lnTo>
                <a:lnTo>
                  <a:pt x="51593" y="20389"/>
                </a:lnTo>
                <a:lnTo>
                  <a:pt x="33287" y="20389"/>
                </a:lnTo>
                <a:lnTo>
                  <a:pt x="6498" y="36313"/>
                </a:lnTo>
                <a:lnTo>
                  <a:pt x="5109" y="37008"/>
                </a:lnTo>
                <a:lnTo>
                  <a:pt x="4018" y="37455"/>
                </a:lnTo>
                <a:lnTo>
                  <a:pt x="3224" y="37653"/>
                </a:lnTo>
                <a:lnTo>
                  <a:pt x="2430" y="37752"/>
                </a:lnTo>
                <a:close/>
              </a:path>
              <a:path w="305435" h="142875">
                <a:moveTo>
                  <a:pt x="51593" y="125610"/>
                </a:moveTo>
                <a:lnTo>
                  <a:pt x="33287" y="125610"/>
                </a:lnTo>
                <a:lnTo>
                  <a:pt x="33287" y="20389"/>
                </a:lnTo>
                <a:lnTo>
                  <a:pt x="51593" y="20389"/>
                </a:lnTo>
                <a:lnTo>
                  <a:pt x="51593" y="125610"/>
                </a:lnTo>
                <a:close/>
              </a:path>
              <a:path w="305435" h="142875">
                <a:moveTo>
                  <a:pt x="77092" y="140343"/>
                </a:moveTo>
                <a:lnTo>
                  <a:pt x="3918" y="140343"/>
                </a:lnTo>
                <a:lnTo>
                  <a:pt x="3423" y="140244"/>
                </a:lnTo>
                <a:lnTo>
                  <a:pt x="545" y="134441"/>
                </a:lnTo>
                <a:lnTo>
                  <a:pt x="545" y="131761"/>
                </a:lnTo>
                <a:lnTo>
                  <a:pt x="644" y="130670"/>
                </a:lnTo>
                <a:lnTo>
                  <a:pt x="842" y="129777"/>
                </a:lnTo>
                <a:lnTo>
                  <a:pt x="1042" y="128785"/>
                </a:lnTo>
                <a:lnTo>
                  <a:pt x="3819" y="125610"/>
                </a:lnTo>
                <a:lnTo>
                  <a:pt x="77191" y="125610"/>
                </a:lnTo>
                <a:lnTo>
                  <a:pt x="77737" y="125759"/>
                </a:lnTo>
                <a:lnTo>
                  <a:pt x="78729" y="126354"/>
                </a:lnTo>
                <a:lnTo>
                  <a:pt x="79126" y="126801"/>
                </a:lnTo>
                <a:lnTo>
                  <a:pt x="79424" y="127396"/>
                </a:lnTo>
                <a:lnTo>
                  <a:pt x="79821" y="127991"/>
                </a:lnTo>
                <a:lnTo>
                  <a:pt x="80068" y="128785"/>
                </a:lnTo>
                <a:lnTo>
                  <a:pt x="80167" y="129777"/>
                </a:lnTo>
                <a:lnTo>
                  <a:pt x="80367" y="130670"/>
                </a:lnTo>
                <a:lnTo>
                  <a:pt x="80466" y="131761"/>
                </a:lnTo>
                <a:lnTo>
                  <a:pt x="80466" y="134441"/>
                </a:lnTo>
                <a:lnTo>
                  <a:pt x="80367" y="135581"/>
                </a:lnTo>
                <a:lnTo>
                  <a:pt x="79969" y="137367"/>
                </a:lnTo>
                <a:lnTo>
                  <a:pt x="79672" y="138112"/>
                </a:lnTo>
                <a:lnTo>
                  <a:pt x="79275" y="138707"/>
                </a:lnTo>
                <a:lnTo>
                  <a:pt x="78977" y="139302"/>
                </a:lnTo>
                <a:lnTo>
                  <a:pt x="78581" y="139748"/>
                </a:lnTo>
                <a:lnTo>
                  <a:pt x="78084" y="140046"/>
                </a:lnTo>
                <a:lnTo>
                  <a:pt x="77588" y="140244"/>
                </a:lnTo>
                <a:lnTo>
                  <a:pt x="77092" y="140343"/>
                </a:lnTo>
                <a:close/>
              </a:path>
              <a:path w="305435" h="142875">
                <a:moveTo>
                  <a:pt x="154221" y="142427"/>
                </a:moveTo>
                <a:lnTo>
                  <a:pt x="140331" y="142427"/>
                </a:lnTo>
                <a:lnTo>
                  <a:pt x="135221" y="141733"/>
                </a:lnTo>
                <a:lnTo>
                  <a:pt x="105753" y="111323"/>
                </a:lnTo>
                <a:lnTo>
                  <a:pt x="102201" y="69948"/>
                </a:lnTo>
                <a:lnTo>
                  <a:pt x="102479" y="64392"/>
                </a:lnTo>
                <a:lnTo>
                  <a:pt x="113194" y="24853"/>
                </a:lnTo>
                <a:lnTo>
                  <a:pt x="139091" y="3273"/>
                </a:lnTo>
                <a:lnTo>
                  <a:pt x="145044" y="1091"/>
                </a:lnTo>
                <a:lnTo>
                  <a:pt x="151939" y="0"/>
                </a:lnTo>
                <a:lnTo>
                  <a:pt x="162358" y="0"/>
                </a:lnTo>
                <a:lnTo>
                  <a:pt x="164986" y="148"/>
                </a:lnTo>
                <a:lnTo>
                  <a:pt x="170443" y="743"/>
                </a:lnTo>
                <a:lnTo>
                  <a:pt x="172974" y="1190"/>
                </a:lnTo>
                <a:lnTo>
                  <a:pt x="175255" y="1785"/>
                </a:lnTo>
                <a:lnTo>
                  <a:pt x="177538" y="2282"/>
                </a:lnTo>
                <a:lnTo>
                  <a:pt x="179423" y="2877"/>
                </a:lnTo>
                <a:lnTo>
                  <a:pt x="180911" y="3571"/>
                </a:lnTo>
                <a:lnTo>
                  <a:pt x="182499" y="4167"/>
                </a:lnTo>
                <a:lnTo>
                  <a:pt x="183540" y="4663"/>
                </a:lnTo>
                <a:lnTo>
                  <a:pt x="184036" y="5059"/>
                </a:lnTo>
                <a:lnTo>
                  <a:pt x="184632" y="5456"/>
                </a:lnTo>
                <a:lnTo>
                  <a:pt x="185029" y="5903"/>
                </a:lnTo>
                <a:lnTo>
                  <a:pt x="185227" y="6398"/>
                </a:lnTo>
                <a:lnTo>
                  <a:pt x="185525" y="6796"/>
                </a:lnTo>
                <a:lnTo>
                  <a:pt x="185723" y="7292"/>
                </a:lnTo>
                <a:lnTo>
                  <a:pt x="186021" y="8979"/>
                </a:lnTo>
                <a:lnTo>
                  <a:pt x="186220" y="10367"/>
                </a:lnTo>
                <a:lnTo>
                  <a:pt x="186220" y="14584"/>
                </a:lnTo>
                <a:lnTo>
                  <a:pt x="151939" y="14584"/>
                </a:lnTo>
                <a:lnTo>
                  <a:pt x="146235" y="15974"/>
                </a:lnTo>
                <a:lnTo>
                  <a:pt x="141472" y="18751"/>
                </a:lnTo>
                <a:lnTo>
                  <a:pt x="136710" y="21431"/>
                </a:lnTo>
                <a:lnTo>
                  <a:pt x="132790" y="25052"/>
                </a:lnTo>
                <a:lnTo>
                  <a:pt x="120488" y="64442"/>
                </a:lnTo>
                <a:lnTo>
                  <a:pt x="182146" y="64442"/>
                </a:lnTo>
                <a:lnTo>
                  <a:pt x="184335" y="66972"/>
                </a:lnTo>
                <a:lnTo>
                  <a:pt x="186980" y="69948"/>
                </a:lnTo>
                <a:lnTo>
                  <a:pt x="146929" y="69948"/>
                </a:lnTo>
                <a:lnTo>
                  <a:pt x="144300" y="70197"/>
                </a:lnTo>
                <a:lnTo>
                  <a:pt x="141621" y="70692"/>
                </a:lnTo>
                <a:lnTo>
                  <a:pt x="139041" y="71089"/>
                </a:lnTo>
                <a:lnTo>
                  <a:pt x="136511" y="71734"/>
                </a:lnTo>
                <a:lnTo>
                  <a:pt x="134030" y="72627"/>
                </a:lnTo>
                <a:lnTo>
                  <a:pt x="131550" y="73421"/>
                </a:lnTo>
                <a:lnTo>
                  <a:pt x="129169" y="74364"/>
                </a:lnTo>
                <a:lnTo>
                  <a:pt x="126887" y="75454"/>
                </a:lnTo>
                <a:lnTo>
                  <a:pt x="124704" y="76546"/>
                </a:lnTo>
                <a:lnTo>
                  <a:pt x="122670" y="77737"/>
                </a:lnTo>
                <a:lnTo>
                  <a:pt x="120785" y="79026"/>
                </a:lnTo>
                <a:lnTo>
                  <a:pt x="120873" y="89395"/>
                </a:lnTo>
                <a:lnTo>
                  <a:pt x="136114" y="125163"/>
                </a:lnTo>
                <a:lnTo>
                  <a:pt x="143407" y="127545"/>
                </a:lnTo>
                <a:lnTo>
                  <a:pt x="182188" y="127545"/>
                </a:lnTo>
                <a:lnTo>
                  <a:pt x="177885" y="132406"/>
                </a:lnTo>
                <a:lnTo>
                  <a:pt x="173024" y="135879"/>
                </a:lnTo>
                <a:lnTo>
                  <a:pt x="161216" y="141138"/>
                </a:lnTo>
                <a:lnTo>
                  <a:pt x="154221" y="142427"/>
                </a:lnTo>
                <a:close/>
              </a:path>
              <a:path w="305435" h="142875">
                <a:moveTo>
                  <a:pt x="183888" y="19495"/>
                </a:moveTo>
                <a:lnTo>
                  <a:pt x="182499" y="19495"/>
                </a:lnTo>
                <a:lnTo>
                  <a:pt x="181408" y="19248"/>
                </a:lnTo>
                <a:lnTo>
                  <a:pt x="180019" y="18751"/>
                </a:lnTo>
                <a:lnTo>
                  <a:pt x="178728" y="18255"/>
                </a:lnTo>
                <a:lnTo>
                  <a:pt x="177092" y="17709"/>
                </a:lnTo>
                <a:lnTo>
                  <a:pt x="175107" y="17114"/>
                </a:lnTo>
                <a:lnTo>
                  <a:pt x="173222" y="16519"/>
                </a:lnTo>
                <a:lnTo>
                  <a:pt x="170890" y="15974"/>
                </a:lnTo>
                <a:lnTo>
                  <a:pt x="168113" y="15478"/>
                </a:lnTo>
                <a:lnTo>
                  <a:pt x="165334" y="14882"/>
                </a:lnTo>
                <a:lnTo>
                  <a:pt x="162159" y="14584"/>
                </a:lnTo>
                <a:lnTo>
                  <a:pt x="186220" y="14584"/>
                </a:lnTo>
                <a:lnTo>
                  <a:pt x="186125" y="15577"/>
                </a:lnTo>
                <a:lnTo>
                  <a:pt x="186120" y="16519"/>
                </a:lnTo>
                <a:lnTo>
                  <a:pt x="185972" y="17264"/>
                </a:lnTo>
                <a:lnTo>
                  <a:pt x="185674" y="17859"/>
                </a:lnTo>
                <a:lnTo>
                  <a:pt x="185476" y="18355"/>
                </a:lnTo>
                <a:lnTo>
                  <a:pt x="185178" y="18751"/>
                </a:lnTo>
                <a:lnTo>
                  <a:pt x="184384" y="19347"/>
                </a:lnTo>
                <a:lnTo>
                  <a:pt x="183888" y="19495"/>
                </a:lnTo>
                <a:close/>
              </a:path>
              <a:path w="305435" h="142875">
                <a:moveTo>
                  <a:pt x="182146" y="64442"/>
                </a:moveTo>
                <a:lnTo>
                  <a:pt x="120488" y="64442"/>
                </a:lnTo>
                <a:lnTo>
                  <a:pt x="122467" y="63301"/>
                </a:lnTo>
                <a:lnTo>
                  <a:pt x="124456" y="62259"/>
                </a:lnTo>
                <a:lnTo>
                  <a:pt x="129020" y="60076"/>
                </a:lnTo>
                <a:lnTo>
                  <a:pt x="131550" y="59133"/>
                </a:lnTo>
                <a:lnTo>
                  <a:pt x="134328" y="58340"/>
                </a:lnTo>
                <a:lnTo>
                  <a:pt x="137106" y="57447"/>
                </a:lnTo>
                <a:lnTo>
                  <a:pt x="139983" y="56752"/>
                </a:lnTo>
                <a:lnTo>
                  <a:pt x="142960" y="56256"/>
                </a:lnTo>
                <a:lnTo>
                  <a:pt x="146036" y="55661"/>
                </a:lnTo>
                <a:lnTo>
                  <a:pt x="149360" y="55363"/>
                </a:lnTo>
                <a:lnTo>
                  <a:pt x="160373" y="55363"/>
                </a:lnTo>
                <a:lnTo>
                  <a:pt x="166673" y="56405"/>
                </a:lnTo>
                <a:lnTo>
                  <a:pt x="171833" y="58489"/>
                </a:lnTo>
                <a:lnTo>
                  <a:pt x="176992" y="60473"/>
                </a:lnTo>
                <a:lnTo>
                  <a:pt x="181159" y="63301"/>
                </a:lnTo>
                <a:lnTo>
                  <a:pt x="182146" y="64442"/>
                </a:lnTo>
                <a:close/>
              </a:path>
              <a:path w="305435" h="142875">
                <a:moveTo>
                  <a:pt x="182188" y="127545"/>
                </a:moveTo>
                <a:lnTo>
                  <a:pt x="152435" y="127545"/>
                </a:lnTo>
                <a:lnTo>
                  <a:pt x="156355" y="126702"/>
                </a:lnTo>
                <a:lnTo>
                  <a:pt x="159629" y="125015"/>
                </a:lnTo>
                <a:lnTo>
                  <a:pt x="163002" y="123229"/>
                </a:lnTo>
                <a:lnTo>
                  <a:pt x="165780" y="120897"/>
                </a:lnTo>
                <a:lnTo>
                  <a:pt x="167963" y="118020"/>
                </a:lnTo>
                <a:lnTo>
                  <a:pt x="170245" y="115142"/>
                </a:lnTo>
                <a:lnTo>
                  <a:pt x="171883" y="111918"/>
                </a:lnTo>
                <a:lnTo>
                  <a:pt x="172874" y="108346"/>
                </a:lnTo>
                <a:lnTo>
                  <a:pt x="173966" y="104675"/>
                </a:lnTo>
                <a:lnTo>
                  <a:pt x="174417" y="101599"/>
                </a:lnTo>
                <a:lnTo>
                  <a:pt x="174511" y="93116"/>
                </a:lnTo>
                <a:lnTo>
                  <a:pt x="174113" y="89792"/>
                </a:lnTo>
                <a:lnTo>
                  <a:pt x="174026" y="89247"/>
                </a:lnTo>
                <a:lnTo>
                  <a:pt x="173172" y="86022"/>
                </a:lnTo>
                <a:lnTo>
                  <a:pt x="172379" y="82549"/>
                </a:lnTo>
                <a:lnTo>
                  <a:pt x="170989" y="79672"/>
                </a:lnTo>
                <a:lnTo>
                  <a:pt x="169005" y="77390"/>
                </a:lnTo>
                <a:lnTo>
                  <a:pt x="167120" y="75009"/>
                </a:lnTo>
                <a:lnTo>
                  <a:pt x="164590" y="73173"/>
                </a:lnTo>
                <a:lnTo>
                  <a:pt x="158240" y="70593"/>
                </a:lnTo>
                <a:lnTo>
                  <a:pt x="154271" y="69948"/>
                </a:lnTo>
                <a:lnTo>
                  <a:pt x="186980" y="69948"/>
                </a:lnTo>
                <a:lnTo>
                  <a:pt x="187509" y="70543"/>
                </a:lnTo>
                <a:lnTo>
                  <a:pt x="189742" y="74760"/>
                </a:lnTo>
                <a:lnTo>
                  <a:pt x="191046" y="79672"/>
                </a:lnTo>
                <a:lnTo>
                  <a:pt x="192420" y="84484"/>
                </a:lnTo>
                <a:lnTo>
                  <a:pt x="193043" y="89247"/>
                </a:lnTo>
                <a:lnTo>
                  <a:pt x="193115" y="101599"/>
                </a:lnTo>
                <a:lnTo>
                  <a:pt x="192173" y="107453"/>
                </a:lnTo>
                <a:lnTo>
                  <a:pt x="188403" y="118764"/>
                </a:lnTo>
                <a:lnTo>
                  <a:pt x="185525" y="123775"/>
                </a:lnTo>
                <a:lnTo>
                  <a:pt x="182188" y="127545"/>
                </a:lnTo>
                <a:close/>
              </a:path>
              <a:path w="305435" h="142875">
                <a:moveTo>
                  <a:pt x="301995" y="108643"/>
                </a:moveTo>
                <a:lnTo>
                  <a:pt x="209324" y="108643"/>
                </a:lnTo>
                <a:lnTo>
                  <a:pt x="208580" y="108544"/>
                </a:lnTo>
                <a:lnTo>
                  <a:pt x="205337" y="96539"/>
                </a:lnTo>
                <a:lnTo>
                  <a:pt x="205405" y="95795"/>
                </a:lnTo>
                <a:lnTo>
                  <a:pt x="257693" y="4612"/>
                </a:lnTo>
                <a:lnTo>
                  <a:pt x="273767" y="1339"/>
                </a:lnTo>
                <a:lnTo>
                  <a:pt x="275801" y="1438"/>
                </a:lnTo>
                <a:lnTo>
                  <a:pt x="277488" y="1636"/>
                </a:lnTo>
                <a:lnTo>
                  <a:pt x="279273" y="1736"/>
                </a:lnTo>
                <a:lnTo>
                  <a:pt x="280712" y="1934"/>
                </a:lnTo>
                <a:lnTo>
                  <a:pt x="282895" y="2529"/>
                </a:lnTo>
                <a:lnTo>
                  <a:pt x="283689" y="2927"/>
                </a:lnTo>
                <a:lnTo>
                  <a:pt x="284185" y="3422"/>
                </a:lnTo>
                <a:lnTo>
                  <a:pt x="284780" y="3819"/>
                </a:lnTo>
                <a:lnTo>
                  <a:pt x="285077" y="4365"/>
                </a:lnTo>
                <a:lnTo>
                  <a:pt x="285077" y="17412"/>
                </a:lnTo>
                <a:lnTo>
                  <a:pt x="267069" y="17412"/>
                </a:lnTo>
                <a:lnTo>
                  <a:pt x="221974" y="93314"/>
                </a:lnTo>
                <a:lnTo>
                  <a:pt x="301995" y="93314"/>
                </a:lnTo>
                <a:lnTo>
                  <a:pt x="302986" y="93960"/>
                </a:lnTo>
                <a:lnTo>
                  <a:pt x="303681" y="95249"/>
                </a:lnTo>
                <a:lnTo>
                  <a:pt x="304475" y="96539"/>
                </a:lnTo>
                <a:lnTo>
                  <a:pt x="304871" y="98424"/>
                </a:lnTo>
                <a:lnTo>
                  <a:pt x="304819" y="103534"/>
                </a:lnTo>
                <a:lnTo>
                  <a:pt x="304475" y="105171"/>
                </a:lnTo>
                <a:lnTo>
                  <a:pt x="303681" y="106560"/>
                </a:lnTo>
                <a:lnTo>
                  <a:pt x="302986" y="107949"/>
                </a:lnTo>
                <a:lnTo>
                  <a:pt x="301995" y="108643"/>
                </a:lnTo>
                <a:close/>
              </a:path>
              <a:path w="305435" h="142875">
                <a:moveTo>
                  <a:pt x="285077" y="93314"/>
                </a:moveTo>
                <a:lnTo>
                  <a:pt x="267218" y="93314"/>
                </a:lnTo>
                <a:lnTo>
                  <a:pt x="267218" y="17412"/>
                </a:lnTo>
                <a:lnTo>
                  <a:pt x="285077" y="17412"/>
                </a:lnTo>
                <a:lnTo>
                  <a:pt x="285077" y="93314"/>
                </a:lnTo>
                <a:close/>
              </a:path>
              <a:path w="305435" h="142875">
                <a:moveTo>
                  <a:pt x="277785" y="140939"/>
                </a:moveTo>
                <a:lnTo>
                  <a:pt x="274312" y="140939"/>
                </a:lnTo>
                <a:lnTo>
                  <a:pt x="272874" y="140840"/>
                </a:lnTo>
                <a:lnTo>
                  <a:pt x="271683" y="140642"/>
                </a:lnTo>
                <a:lnTo>
                  <a:pt x="270592" y="140543"/>
                </a:lnTo>
                <a:lnTo>
                  <a:pt x="267218" y="138260"/>
                </a:lnTo>
                <a:lnTo>
                  <a:pt x="267218" y="108643"/>
                </a:lnTo>
                <a:lnTo>
                  <a:pt x="285077" y="108643"/>
                </a:lnTo>
                <a:lnTo>
                  <a:pt x="285077" y="138260"/>
                </a:lnTo>
                <a:lnTo>
                  <a:pt x="284929" y="138757"/>
                </a:lnTo>
                <a:lnTo>
                  <a:pt x="284632" y="139153"/>
                </a:lnTo>
                <a:lnTo>
                  <a:pt x="284433" y="139550"/>
                </a:lnTo>
                <a:lnTo>
                  <a:pt x="280315" y="140642"/>
                </a:lnTo>
                <a:lnTo>
                  <a:pt x="279223" y="140840"/>
                </a:lnTo>
                <a:lnTo>
                  <a:pt x="277785" y="14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28912" y="3213764"/>
            <a:ext cx="411866" cy="1425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13280" y="3213764"/>
            <a:ext cx="306070" cy="142875"/>
          </a:xfrm>
          <a:custGeom>
            <a:avLst/>
            <a:gdLst/>
            <a:ahLst/>
            <a:cxnLst/>
            <a:rect l="l" t="t" r="r" b="b"/>
            <a:pathLst>
              <a:path w="306070" h="142875">
                <a:moveTo>
                  <a:pt x="15246" y="72182"/>
                </a:moveTo>
                <a:lnTo>
                  <a:pt x="10483" y="72182"/>
                </a:lnTo>
                <a:lnTo>
                  <a:pt x="9045" y="71735"/>
                </a:lnTo>
                <a:lnTo>
                  <a:pt x="8152" y="70842"/>
                </a:lnTo>
                <a:lnTo>
                  <a:pt x="7358" y="69850"/>
                </a:lnTo>
                <a:lnTo>
                  <a:pt x="6961" y="68015"/>
                </a:lnTo>
                <a:lnTo>
                  <a:pt x="7055" y="6399"/>
                </a:lnTo>
                <a:lnTo>
                  <a:pt x="7507" y="4961"/>
                </a:lnTo>
                <a:lnTo>
                  <a:pt x="8598" y="3869"/>
                </a:lnTo>
                <a:lnTo>
                  <a:pt x="9690" y="2679"/>
                </a:lnTo>
                <a:lnTo>
                  <a:pt x="11278" y="2084"/>
                </a:lnTo>
                <a:lnTo>
                  <a:pt x="75273" y="2084"/>
                </a:lnTo>
                <a:lnTo>
                  <a:pt x="75819" y="2232"/>
                </a:lnTo>
                <a:lnTo>
                  <a:pt x="76315" y="2530"/>
                </a:lnTo>
                <a:lnTo>
                  <a:pt x="76911" y="2827"/>
                </a:lnTo>
                <a:lnTo>
                  <a:pt x="77357" y="3324"/>
                </a:lnTo>
                <a:lnTo>
                  <a:pt x="77655" y="4018"/>
                </a:lnTo>
                <a:lnTo>
                  <a:pt x="78052" y="4613"/>
                </a:lnTo>
                <a:lnTo>
                  <a:pt x="78299" y="5408"/>
                </a:lnTo>
                <a:lnTo>
                  <a:pt x="78398" y="6399"/>
                </a:lnTo>
                <a:lnTo>
                  <a:pt x="78598" y="7392"/>
                </a:lnTo>
                <a:lnTo>
                  <a:pt x="78697" y="8582"/>
                </a:lnTo>
                <a:lnTo>
                  <a:pt x="78697" y="12552"/>
                </a:lnTo>
                <a:lnTo>
                  <a:pt x="78349" y="14585"/>
                </a:lnTo>
                <a:lnTo>
                  <a:pt x="77655" y="16073"/>
                </a:lnTo>
                <a:lnTo>
                  <a:pt x="76960" y="17463"/>
                </a:lnTo>
                <a:lnTo>
                  <a:pt x="75968" y="18157"/>
                </a:lnTo>
                <a:lnTo>
                  <a:pt x="23035" y="18157"/>
                </a:lnTo>
                <a:lnTo>
                  <a:pt x="23035" y="57001"/>
                </a:lnTo>
                <a:lnTo>
                  <a:pt x="53081" y="57001"/>
                </a:lnTo>
                <a:lnTo>
                  <a:pt x="54536" y="57200"/>
                </a:lnTo>
                <a:lnTo>
                  <a:pt x="66344" y="60970"/>
                </a:lnTo>
                <a:lnTo>
                  <a:pt x="71305" y="63648"/>
                </a:lnTo>
                <a:lnTo>
                  <a:pt x="75273" y="67121"/>
                </a:lnTo>
                <a:lnTo>
                  <a:pt x="79242" y="70495"/>
                </a:lnTo>
                <a:lnTo>
                  <a:pt x="79490" y="70842"/>
                </a:lnTo>
                <a:lnTo>
                  <a:pt x="28194" y="70842"/>
                </a:lnTo>
                <a:lnTo>
                  <a:pt x="24424" y="71090"/>
                </a:lnTo>
                <a:lnTo>
                  <a:pt x="21249" y="71586"/>
                </a:lnTo>
                <a:lnTo>
                  <a:pt x="18173" y="71983"/>
                </a:lnTo>
                <a:lnTo>
                  <a:pt x="15246" y="72182"/>
                </a:lnTo>
                <a:close/>
              </a:path>
              <a:path w="306070" h="142875">
                <a:moveTo>
                  <a:pt x="53081" y="57001"/>
                </a:moveTo>
                <a:lnTo>
                  <a:pt x="23035" y="57001"/>
                </a:lnTo>
                <a:lnTo>
                  <a:pt x="25516" y="56605"/>
                </a:lnTo>
                <a:lnTo>
                  <a:pt x="28046" y="56405"/>
                </a:lnTo>
                <a:lnTo>
                  <a:pt x="30625" y="56405"/>
                </a:lnTo>
                <a:lnTo>
                  <a:pt x="33205" y="56306"/>
                </a:lnTo>
                <a:lnTo>
                  <a:pt x="47641" y="56257"/>
                </a:lnTo>
                <a:lnTo>
                  <a:pt x="53081" y="57001"/>
                </a:lnTo>
                <a:close/>
              </a:path>
              <a:path w="306070" h="142875">
                <a:moveTo>
                  <a:pt x="76465" y="127396"/>
                </a:moveTo>
                <a:lnTo>
                  <a:pt x="39853" y="127396"/>
                </a:lnTo>
                <a:lnTo>
                  <a:pt x="44218" y="126851"/>
                </a:lnTo>
                <a:lnTo>
                  <a:pt x="48187" y="125760"/>
                </a:lnTo>
                <a:lnTo>
                  <a:pt x="65302" y="111174"/>
                </a:lnTo>
                <a:lnTo>
                  <a:pt x="66988" y="107503"/>
                </a:lnTo>
                <a:lnTo>
                  <a:pt x="67749" y="103435"/>
                </a:lnTo>
                <a:lnTo>
                  <a:pt x="67832" y="93265"/>
                </a:lnTo>
                <a:lnTo>
                  <a:pt x="67138" y="89396"/>
                </a:lnTo>
                <a:lnTo>
                  <a:pt x="38712" y="70842"/>
                </a:lnTo>
                <a:lnTo>
                  <a:pt x="79490" y="70842"/>
                </a:lnTo>
                <a:lnTo>
                  <a:pt x="82219" y="74662"/>
                </a:lnTo>
                <a:lnTo>
                  <a:pt x="84287" y="79822"/>
                </a:lnTo>
                <a:lnTo>
                  <a:pt x="86287" y="84584"/>
                </a:lnTo>
                <a:lnTo>
                  <a:pt x="87328" y="90041"/>
                </a:lnTo>
                <a:lnTo>
                  <a:pt x="87328" y="103435"/>
                </a:lnTo>
                <a:lnTo>
                  <a:pt x="86088" y="110033"/>
                </a:lnTo>
                <a:lnTo>
                  <a:pt x="81127" y="121543"/>
                </a:lnTo>
                <a:lnTo>
                  <a:pt x="77605" y="126405"/>
                </a:lnTo>
                <a:lnTo>
                  <a:pt x="76465" y="127396"/>
                </a:lnTo>
                <a:close/>
              </a:path>
              <a:path w="306070" h="142875">
                <a:moveTo>
                  <a:pt x="43326" y="142577"/>
                </a:moveTo>
                <a:lnTo>
                  <a:pt x="31419" y="142577"/>
                </a:lnTo>
                <a:lnTo>
                  <a:pt x="27351" y="142229"/>
                </a:lnTo>
                <a:lnTo>
                  <a:pt x="23481" y="141535"/>
                </a:lnTo>
                <a:lnTo>
                  <a:pt x="19612" y="140940"/>
                </a:lnTo>
                <a:lnTo>
                  <a:pt x="0" y="125760"/>
                </a:lnTo>
                <a:lnTo>
                  <a:pt x="95" y="123080"/>
                </a:lnTo>
                <a:lnTo>
                  <a:pt x="2447" y="118765"/>
                </a:lnTo>
                <a:lnTo>
                  <a:pt x="3737" y="118765"/>
                </a:lnTo>
                <a:lnTo>
                  <a:pt x="4878" y="119211"/>
                </a:lnTo>
                <a:lnTo>
                  <a:pt x="7855" y="120997"/>
                </a:lnTo>
                <a:lnTo>
                  <a:pt x="9839" y="121989"/>
                </a:lnTo>
                <a:lnTo>
                  <a:pt x="29931" y="127396"/>
                </a:lnTo>
                <a:lnTo>
                  <a:pt x="76465" y="127396"/>
                </a:lnTo>
                <a:lnTo>
                  <a:pt x="68477" y="134342"/>
                </a:lnTo>
                <a:lnTo>
                  <a:pt x="63020" y="137368"/>
                </a:lnTo>
                <a:lnTo>
                  <a:pt x="50320" y="141535"/>
                </a:lnTo>
                <a:lnTo>
                  <a:pt x="43326" y="142577"/>
                </a:lnTo>
                <a:close/>
              </a:path>
              <a:path w="306070" h="142875">
                <a:moveTo>
                  <a:pt x="119562" y="37901"/>
                </a:moveTo>
                <a:lnTo>
                  <a:pt x="117131" y="28625"/>
                </a:lnTo>
                <a:lnTo>
                  <a:pt x="117329" y="26938"/>
                </a:lnTo>
                <a:lnTo>
                  <a:pt x="152353" y="2183"/>
                </a:lnTo>
                <a:lnTo>
                  <a:pt x="153097" y="1935"/>
                </a:lnTo>
                <a:lnTo>
                  <a:pt x="153593" y="1736"/>
                </a:lnTo>
                <a:lnTo>
                  <a:pt x="154139" y="1587"/>
                </a:lnTo>
                <a:lnTo>
                  <a:pt x="154735" y="1488"/>
                </a:lnTo>
                <a:lnTo>
                  <a:pt x="155429" y="1290"/>
                </a:lnTo>
                <a:lnTo>
                  <a:pt x="156173" y="1190"/>
                </a:lnTo>
                <a:lnTo>
                  <a:pt x="156967" y="1190"/>
                </a:lnTo>
                <a:lnTo>
                  <a:pt x="157860" y="1091"/>
                </a:lnTo>
                <a:lnTo>
                  <a:pt x="161928" y="1042"/>
                </a:lnTo>
                <a:lnTo>
                  <a:pt x="163317" y="1141"/>
                </a:lnTo>
                <a:lnTo>
                  <a:pt x="164408" y="1340"/>
                </a:lnTo>
                <a:lnTo>
                  <a:pt x="165599" y="1439"/>
                </a:lnTo>
                <a:lnTo>
                  <a:pt x="166492" y="1637"/>
                </a:lnTo>
                <a:lnTo>
                  <a:pt x="167087" y="1935"/>
                </a:lnTo>
                <a:lnTo>
                  <a:pt x="167782" y="2133"/>
                </a:lnTo>
                <a:lnTo>
                  <a:pt x="168229" y="2431"/>
                </a:lnTo>
                <a:lnTo>
                  <a:pt x="168625" y="3225"/>
                </a:lnTo>
                <a:lnTo>
                  <a:pt x="168724" y="3671"/>
                </a:lnTo>
                <a:lnTo>
                  <a:pt x="168724" y="20538"/>
                </a:lnTo>
                <a:lnTo>
                  <a:pt x="150419" y="20538"/>
                </a:lnTo>
                <a:lnTo>
                  <a:pt x="123630" y="36463"/>
                </a:lnTo>
                <a:lnTo>
                  <a:pt x="122240" y="37157"/>
                </a:lnTo>
                <a:lnTo>
                  <a:pt x="121149" y="37604"/>
                </a:lnTo>
                <a:lnTo>
                  <a:pt x="120355" y="37802"/>
                </a:lnTo>
                <a:lnTo>
                  <a:pt x="119562" y="37901"/>
                </a:lnTo>
                <a:close/>
              </a:path>
              <a:path w="306070" h="142875">
                <a:moveTo>
                  <a:pt x="168724" y="125760"/>
                </a:moveTo>
                <a:lnTo>
                  <a:pt x="150419" y="125760"/>
                </a:lnTo>
                <a:lnTo>
                  <a:pt x="150419" y="20538"/>
                </a:lnTo>
                <a:lnTo>
                  <a:pt x="168724" y="20538"/>
                </a:lnTo>
                <a:lnTo>
                  <a:pt x="168724" y="125760"/>
                </a:lnTo>
                <a:close/>
              </a:path>
              <a:path w="306070" h="142875">
                <a:moveTo>
                  <a:pt x="194223" y="140493"/>
                </a:moveTo>
                <a:lnTo>
                  <a:pt x="121049" y="140493"/>
                </a:lnTo>
                <a:lnTo>
                  <a:pt x="120554" y="140394"/>
                </a:lnTo>
                <a:lnTo>
                  <a:pt x="117677" y="134590"/>
                </a:lnTo>
                <a:lnTo>
                  <a:pt x="117677" y="131911"/>
                </a:lnTo>
                <a:lnTo>
                  <a:pt x="117776" y="130819"/>
                </a:lnTo>
                <a:lnTo>
                  <a:pt x="117974" y="129927"/>
                </a:lnTo>
                <a:lnTo>
                  <a:pt x="118173" y="128934"/>
                </a:lnTo>
                <a:lnTo>
                  <a:pt x="120950" y="125760"/>
                </a:lnTo>
                <a:lnTo>
                  <a:pt x="194322" y="125760"/>
                </a:lnTo>
                <a:lnTo>
                  <a:pt x="194868" y="125908"/>
                </a:lnTo>
                <a:lnTo>
                  <a:pt x="195861" y="126504"/>
                </a:lnTo>
                <a:lnTo>
                  <a:pt x="196258" y="126950"/>
                </a:lnTo>
                <a:lnTo>
                  <a:pt x="196555" y="127546"/>
                </a:lnTo>
                <a:lnTo>
                  <a:pt x="196952" y="128141"/>
                </a:lnTo>
                <a:lnTo>
                  <a:pt x="197200" y="128934"/>
                </a:lnTo>
                <a:lnTo>
                  <a:pt x="197300" y="129927"/>
                </a:lnTo>
                <a:lnTo>
                  <a:pt x="197498" y="130819"/>
                </a:lnTo>
                <a:lnTo>
                  <a:pt x="197597" y="131911"/>
                </a:lnTo>
                <a:lnTo>
                  <a:pt x="197597" y="134590"/>
                </a:lnTo>
                <a:lnTo>
                  <a:pt x="197498" y="135730"/>
                </a:lnTo>
                <a:lnTo>
                  <a:pt x="197101" y="137516"/>
                </a:lnTo>
                <a:lnTo>
                  <a:pt x="196804" y="138261"/>
                </a:lnTo>
                <a:lnTo>
                  <a:pt x="196406" y="138857"/>
                </a:lnTo>
                <a:lnTo>
                  <a:pt x="196109" y="139452"/>
                </a:lnTo>
                <a:lnTo>
                  <a:pt x="195712" y="139898"/>
                </a:lnTo>
                <a:lnTo>
                  <a:pt x="195216" y="140196"/>
                </a:lnTo>
                <a:lnTo>
                  <a:pt x="194719" y="140394"/>
                </a:lnTo>
                <a:lnTo>
                  <a:pt x="194223" y="140493"/>
                </a:lnTo>
                <a:close/>
              </a:path>
              <a:path w="306070" h="142875">
                <a:moveTo>
                  <a:pt x="226407" y="26938"/>
                </a:moveTo>
                <a:lnTo>
                  <a:pt x="222819" y="16073"/>
                </a:lnTo>
                <a:lnTo>
                  <a:pt x="222984" y="15180"/>
                </a:lnTo>
                <a:lnTo>
                  <a:pt x="223182" y="14585"/>
                </a:lnTo>
                <a:lnTo>
                  <a:pt x="223480" y="13990"/>
                </a:lnTo>
                <a:lnTo>
                  <a:pt x="223728" y="13444"/>
                </a:lnTo>
                <a:lnTo>
                  <a:pt x="223926" y="12948"/>
                </a:lnTo>
                <a:lnTo>
                  <a:pt x="224224" y="12452"/>
                </a:lnTo>
                <a:lnTo>
                  <a:pt x="224720" y="11906"/>
                </a:lnTo>
                <a:lnTo>
                  <a:pt x="225415" y="11310"/>
                </a:lnTo>
                <a:lnTo>
                  <a:pt x="226109" y="10616"/>
                </a:lnTo>
                <a:lnTo>
                  <a:pt x="227498" y="9624"/>
                </a:lnTo>
                <a:lnTo>
                  <a:pt x="231665" y="7044"/>
                </a:lnTo>
                <a:lnTo>
                  <a:pt x="234196" y="5804"/>
                </a:lnTo>
                <a:lnTo>
                  <a:pt x="237172" y="4613"/>
                </a:lnTo>
                <a:lnTo>
                  <a:pt x="240248" y="3324"/>
                </a:lnTo>
                <a:lnTo>
                  <a:pt x="243770" y="2232"/>
                </a:lnTo>
                <a:lnTo>
                  <a:pt x="251707" y="446"/>
                </a:lnTo>
                <a:lnTo>
                  <a:pt x="255974" y="0"/>
                </a:lnTo>
                <a:lnTo>
                  <a:pt x="266888" y="0"/>
                </a:lnTo>
                <a:lnTo>
                  <a:pt x="272494" y="843"/>
                </a:lnTo>
                <a:lnTo>
                  <a:pt x="277355" y="2530"/>
                </a:lnTo>
                <a:lnTo>
                  <a:pt x="282217" y="4117"/>
                </a:lnTo>
                <a:lnTo>
                  <a:pt x="286235" y="6449"/>
                </a:lnTo>
                <a:lnTo>
                  <a:pt x="289410" y="9524"/>
                </a:lnTo>
                <a:lnTo>
                  <a:pt x="292685" y="12501"/>
                </a:lnTo>
                <a:lnTo>
                  <a:pt x="294508" y="15180"/>
                </a:lnTo>
                <a:lnTo>
                  <a:pt x="252749" y="15180"/>
                </a:lnTo>
                <a:lnTo>
                  <a:pt x="248979" y="15825"/>
                </a:lnTo>
                <a:lnTo>
                  <a:pt x="245507" y="17115"/>
                </a:lnTo>
                <a:lnTo>
                  <a:pt x="242034" y="18306"/>
                </a:lnTo>
                <a:lnTo>
                  <a:pt x="238909" y="19645"/>
                </a:lnTo>
                <a:lnTo>
                  <a:pt x="236130" y="21134"/>
                </a:lnTo>
                <a:lnTo>
                  <a:pt x="233451" y="22522"/>
                </a:lnTo>
                <a:lnTo>
                  <a:pt x="231219" y="23862"/>
                </a:lnTo>
                <a:lnTo>
                  <a:pt x="229433" y="25152"/>
                </a:lnTo>
                <a:lnTo>
                  <a:pt x="227647" y="26343"/>
                </a:lnTo>
                <a:lnTo>
                  <a:pt x="226407" y="26938"/>
                </a:lnTo>
                <a:close/>
              </a:path>
              <a:path w="306070" h="142875">
                <a:moveTo>
                  <a:pt x="296997" y="127396"/>
                </a:moveTo>
                <a:lnTo>
                  <a:pt x="261133" y="127396"/>
                </a:lnTo>
                <a:lnTo>
                  <a:pt x="265301" y="126801"/>
                </a:lnTo>
                <a:lnTo>
                  <a:pt x="268872" y="125610"/>
                </a:lnTo>
                <a:lnTo>
                  <a:pt x="272444" y="124321"/>
                </a:lnTo>
                <a:lnTo>
                  <a:pt x="275421" y="122584"/>
                </a:lnTo>
                <a:lnTo>
                  <a:pt x="277802" y="120402"/>
                </a:lnTo>
                <a:lnTo>
                  <a:pt x="280282" y="118219"/>
                </a:lnTo>
                <a:lnTo>
                  <a:pt x="282118" y="115590"/>
                </a:lnTo>
                <a:lnTo>
                  <a:pt x="284499" y="109438"/>
                </a:lnTo>
                <a:lnTo>
                  <a:pt x="285094" y="106164"/>
                </a:lnTo>
                <a:lnTo>
                  <a:pt x="285094" y="98722"/>
                </a:lnTo>
                <a:lnTo>
                  <a:pt x="284301" y="95200"/>
                </a:lnTo>
                <a:lnTo>
                  <a:pt x="282713" y="92124"/>
                </a:lnTo>
                <a:lnTo>
                  <a:pt x="281225" y="88949"/>
                </a:lnTo>
                <a:lnTo>
                  <a:pt x="278993" y="86221"/>
                </a:lnTo>
                <a:lnTo>
                  <a:pt x="273040" y="81657"/>
                </a:lnTo>
                <a:lnTo>
                  <a:pt x="269369" y="79921"/>
                </a:lnTo>
                <a:lnTo>
                  <a:pt x="265002" y="78730"/>
                </a:lnTo>
                <a:lnTo>
                  <a:pt x="260736" y="77440"/>
                </a:lnTo>
                <a:lnTo>
                  <a:pt x="255875" y="76795"/>
                </a:lnTo>
                <a:lnTo>
                  <a:pt x="236726" y="76795"/>
                </a:lnTo>
                <a:lnTo>
                  <a:pt x="236130" y="76696"/>
                </a:lnTo>
                <a:lnTo>
                  <a:pt x="232878" y="67716"/>
                </a:lnTo>
                <a:lnTo>
                  <a:pt x="232956" y="66824"/>
                </a:lnTo>
                <a:lnTo>
                  <a:pt x="235386" y="62805"/>
                </a:lnTo>
                <a:lnTo>
                  <a:pt x="235883" y="62507"/>
                </a:lnTo>
                <a:lnTo>
                  <a:pt x="236478" y="62359"/>
                </a:lnTo>
                <a:lnTo>
                  <a:pt x="253990" y="62359"/>
                </a:lnTo>
                <a:lnTo>
                  <a:pt x="258206" y="61763"/>
                </a:lnTo>
                <a:lnTo>
                  <a:pt x="261877" y="60573"/>
                </a:lnTo>
                <a:lnTo>
                  <a:pt x="265648" y="59283"/>
                </a:lnTo>
                <a:lnTo>
                  <a:pt x="268823" y="57497"/>
                </a:lnTo>
                <a:lnTo>
                  <a:pt x="271402" y="55215"/>
                </a:lnTo>
                <a:lnTo>
                  <a:pt x="274082" y="52933"/>
                </a:lnTo>
                <a:lnTo>
                  <a:pt x="276115" y="50205"/>
                </a:lnTo>
                <a:lnTo>
                  <a:pt x="278894" y="43854"/>
                </a:lnTo>
                <a:lnTo>
                  <a:pt x="279588" y="40332"/>
                </a:lnTo>
                <a:lnTo>
                  <a:pt x="279588" y="33586"/>
                </a:lnTo>
                <a:lnTo>
                  <a:pt x="279092" y="30857"/>
                </a:lnTo>
                <a:lnTo>
                  <a:pt x="278100" y="28277"/>
                </a:lnTo>
                <a:lnTo>
                  <a:pt x="277207" y="25598"/>
                </a:lnTo>
                <a:lnTo>
                  <a:pt x="275818" y="23317"/>
                </a:lnTo>
                <a:lnTo>
                  <a:pt x="273932" y="21431"/>
                </a:lnTo>
                <a:lnTo>
                  <a:pt x="272147" y="19546"/>
                </a:lnTo>
                <a:lnTo>
                  <a:pt x="269765" y="18058"/>
                </a:lnTo>
                <a:lnTo>
                  <a:pt x="266788" y="16966"/>
                </a:lnTo>
                <a:lnTo>
                  <a:pt x="263912" y="15776"/>
                </a:lnTo>
                <a:lnTo>
                  <a:pt x="260588" y="15180"/>
                </a:lnTo>
                <a:lnTo>
                  <a:pt x="294508" y="15180"/>
                </a:lnTo>
                <a:lnTo>
                  <a:pt x="295116" y="16073"/>
                </a:lnTo>
                <a:lnTo>
                  <a:pt x="296703" y="20240"/>
                </a:lnTo>
                <a:lnTo>
                  <a:pt x="298390" y="24407"/>
                </a:lnTo>
                <a:lnTo>
                  <a:pt x="299233" y="29021"/>
                </a:lnTo>
                <a:lnTo>
                  <a:pt x="299233" y="38447"/>
                </a:lnTo>
                <a:lnTo>
                  <a:pt x="298638" y="42515"/>
                </a:lnTo>
                <a:lnTo>
                  <a:pt x="297447" y="46285"/>
                </a:lnTo>
                <a:lnTo>
                  <a:pt x="296356" y="49956"/>
                </a:lnTo>
                <a:lnTo>
                  <a:pt x="294669" y="53231"/>
                </a:lnTo>
                <a:lnTo>
                  <a:pt x="292388" y="56108"/>
                </a:lnTo>
                <a:lnTo>
                  <a:pt x="290205" y="58986"/>
                </a:lnTo>
                <a:lnTo>
                  <a:pt x="273188" y="67716"/>
                </a:lnTo>
                <a:lnTo>
                  <a:pt x="273188" y="68015"/>
                </a:lnTo>
                <a:lnTo>
                  <a:pt x="296554" y="78730"/>
                </a:lnTo>
                <a:lnTo>
                  <a:pt x="299431" y="81508"/>
                </a:lnTo>
                <a:lnTo>
                  <a:pt x="301664" y="84832"/>
                </a:lnTo>
                <a:lnTo>
                  <a:pt x="303252" y="88701"/>
                </a:lnTo>
                <a:lnTo>
                  <a:pt x="304839" y="92472"/>
                </a:lnTo>
                <a:lnTo>
                  <a:pt x="305633" y="96540"/>
                </a:lnTo>
                <a:lnTo>
                  <a:pt x="305633" y="107256"/>
                </a:lnTo>
                <a:lnTo>
                  <a:pt x="304492" y="113010"/>
                </a:lnTo>
                <a:lnTo>
                  <a:pt x="302146" y="118318"/>
                </a:lnTo>
                <a:lnTo>
                  <a:pt x="300027" y="123229"/>
                </a:lnTo>
                <a:lnTo>
                  <a:pt x="296997" y="127396"/>
                </a:lnTo>
                <a:close/>
              </a:path>
              <a:path w="306070" h="142875">
                <a:moveTo>
                  <a:pt x="264606" y="142577"/>
                </a:moveTo>
                <a:lnTo>
                  <a:pt x="252303" y="142577"/>
                </a:lnTo>
                <a:lnTo>
                  <a:pt x="247937" y="142180"/>
                </a:lnTo>
                <a:lnTo>
                  <a:pt x="243869" y="141386"/>
                </a:lnTo>
                <a:lnTo>
                  <a:pt x="239900" y="140692"/>
                </a:lnTo>
                <a:lnTo>
                  <a:pt x="218921" y="120402"/>
                </a:lnTo>
                <a:lnTo>
                  <a:pt x="219114" y="119012"/>
                </a:lnTo>
                <a:lnTo>
                  <a:pt x="220106" y="117028"/>
                </a:lnTo>
                <a:lnTo>
                  <a:pt x="220801" y="116532"/>
                </a:lnTo>
                <a:lnTo>
                  <a:pt x="222389" y="116532"/>
                </a:lnTo>
                <a:lnTo>
                  <a:pt x="223678" y="117127"/>
                </a:lnTo>
                <a:lnTo>
                  <a:pt x="225563" y="118318"/>
                </a:lnTo>
                <a:lnTo>
                  <a:pt x="227448" y="119409"/>
                </a:lnTo>
                <a:lnTo>
                  <a:pt x="251509" y="127396"/>
                </a:lnTo>
                <a:lnTo>
                  <a:pt x="296997" y="127396"/>
                </a:lnTo>
                <a:lnTo>
                  <a:pt x="296852" y="127595"/>
                </a:lnTo>
                <a:lnTo>
                  <a:pt x="288617" y="134838"/>
                </a:lnTo>
                <a:lnTo>
                  <a:pt x="283557" y="137616"/>
                </a:lnTo>
                <a:lnTo>
                  <a:pt x="271452" y="141585"/>
                </a:lnTo>
                <a:lnTo>
                  <a:pt x="264606" y="14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93913" y="3213764"/>
            <a:ext cx="309245" cy="142875"/>
          </a:xfrm>
          <a:custGeom>
            <a:avLst/>
            <a:gdLst/>
            <a:ahLst/>
            <a:cxnLst/>
            <a:rect l="l" t="t" r="r" b="b"/>
            <a:pathLst>
              <a:path w="309245" h="142875">
                <a:moveTo>
                  <a:pt x="47773" y="87064"/>
                </a:moveTo>
                <a:lnTo>
                  <a:pt x="33287" y="87064"/>
                </a:lnTo>
                <a:lnTo>
                  <a:pt x="26838" y="86022"/>
                </a:lnTo>
                <a:lnTo>
                  <a:pt x="694" y="57299"/>
                </a:lnTo>
                <a:lnTo>
                  <a:pt x="0" y="51842"/>
                </a:lnTo>
                <a:lnTo>
                  <a:pt x="0" y="39836"/>
                </a:lnTo>
                <a:lnTo>
                  <a:pt x="19595" y="6350"/>
                </a:lnTo>
                <a:lnTo>
                  <a:pt x="25449" y="3869"/>
                </a:lnTo>
                <a:lnTo>
                  <a:pt x="31303" y="1290"/>
                </a:lnTo>
                <a:lnTo>
                  <a:pt x="38298" y="0"/>
                </a:lnTo>
                <a:lnTo>
                  <a:pt x="52189" y="0"/>
                </a:lnTo>
                <a:lnTo>
                  <a:pt x="57298" y="744"/>
                </a:lnTo>
                <a:lnTo>
                  <a:pt x="66228" y="3721"/>
                </a:lnTo>
                <a:lnTo>
                  <a:pt x="70098" y="5854"/>
                </a:lnTo>
                <a:lnTo>
                  <a:pt x="73371" y="8632"/>
                </a:lnTo>
                <a:lnTo>
                  <a:pt x="76646" y="11310"/>
                </a:lnTo>
                <a:lnTo>
                  <a:pt x="79425" y="14585"/>
                </a:lnTo>
                <a:lnTo>
                  <a:pt x="79512" y="14734"/>
                </a:lnTo>
                <a:lnTo>
                  <a:pt x="40084" y="14734"/>
                </a:lnTo>
                <a:lnTo>
                  <a:pt x="36165" y="15578"/>
                </a:lnTo>
                <a:lnTo>
                  <a:pt x="18603" y="40729"/>
                </a:lnTo>
                <a:lnTo>
                  <a:pt x="18603" y="48765"/>
                </a:lnTo>
                <a:lnTo>
                  <a:pt x="39241" y="72627"/>
                </a:lnTo>
                <a:lnTo>
                  <a:pt x="91037" y="72627"/>
                </a:lnTo>
                <a:lnTo>
                  <a:pt x="90735" y="77936"/>
                </a:lnTo>
                <a:lnTo>
                  <a:pt x="90662" y="78581"/>
                </a:lnTo>
                <a:lnTo>
                  <a:pt x="72776" y="78581"/>
                </a:lnTo>
                <a:lnTo>
                  <a:pt x="69006" y="80764"/>
                </a:lnTo>
                <a:lnTo>
                  <a:pt x="64442" y="82748"/>
                </a:lnTo>
                <a:lnTo>
                  <a:pt x="59084" y="84534"/>
                </a:lnTo>
                <a:lnTo>
                  <a:pt x="53826" y="86221"/>
                </a:lnTo>
                <a:lnTo>
                  <a:pt x="47773" y="87064"/>
                </a:lnTo>
                <a:close/>
              </a:path>
              <a:path w="309245" h="142875">
                <a:moveTo>
                  <a:pt x="91037" y="72627"/>
                </a:moveTo>
                <a:lnTo>
                  <a:pt x="49262" y="72627"/>
                </a:lnTo>
                <a:lnTo>
                  <a:pt x="54421" y="71834"/>
                </a:lnTo>
                <a:lnTo>
                  <a:pt x="59382" y="70246"/>
                </a:lnTo>
                <a:lnTo>
                  <a:pt x="64442" y="68560"/>
                </a:lnTo>
                <a:lnTo>
                  <a:pt x="68808" y="66427"/>
                </a:lnTo>
                <a:lnTo>
                  <a:pt x="72479" y="63847"/>
                </a:lnTo>
                <a:lnTo>
                  <a:pt x="72479" y="54719"/>
                </a:lnTo>
                <a:lnTo>
                  <a:pt x="71834" y="47029"/>
                </a:lnTo>
                <a:lnTo>
                  <a:pt x="70535" y="40729"/>
                </a:lnTo>
                <a:lnTo>
                  <a:pt x="69354" y="34528"/>
                </a:lnTo>
                <a:lnTo>
                  <a:pt x="67568" y="29468"/>
                </a:lnTo>
                <a:lnTo>
                  <a:pt x="65187" y="25598"/>
                </a:lnTo>
                <a:lnTo>
                  <a:pt x="62904" y="21729"/>
                </a:lnTo>
                <a:lnTo>
                  <a:pt x="60027" y="18950"/>
                </a:lnTo>
                <a:lnTo>
                  <a:pt x="56554" y="17264"/>
                </a:lnTo>
                <a:lnTo>
                  <a:pt x="53181" y="15578"/>
                </a:lnTo>
                <a:lnTo>
                  <a:pt x="49212" y="14734"/>
                </a:lnTo>
                <a:lnTo>
                  <a:pt x="79512" y="14734"/>
                </a:lnTo>
                <a:lnTo>
                  <a:pt x="90785" y="53429"/>
                </a:lnTo>
                <a:lnTo>
                  <a:pt x="91082" y="59432"/>
                </a:lnTo>
                <a:lnTo>
                  <a:pt x="91037" y="72627"/>
                </a:lnTo>
                <a:close/>
              </a:path>
              <a:path w="309245" h="142875">
                <a:moveTo>
                  <a:pt x="72056" y="127694"/>
                </a:moveTo>
                <a:lnTo>
                  <a:pt x="40034" y="127694"/>
                </a:lnTo>
                <a:lnTo>
                  <a:pt x="45938" y="126355"/>
                </a:lnTo>
                <a:lnTo>
                  <a:pt x="55860" y="120997"/>
                </a:lnTo>
                <a:lnTo>
                  <a:pt x="70098" y="97333"/>
                </a:lnTo>
                <a:lnTo>
                  <a:pt x="71685" y="91380"/>
                </a:lnTo>
                <a:lnTo>
                  <a:pt x="72578" y="85129"/>
                </a:lnTo>
                <a:lnTo>
                  <a:pt x="72776" y="78581"/>
                </a:lnTo>
                <a:lnTo>
                  <a:pt x="90662" y="78581"/>
                </a:lnTo>
                <a:lnTo>
                  <a:pt x="89346" y="90140"/>
                </a:lnTo>
                <a:lnTo>
                  <a:pt x="88106" y="96044"/>
                </a:lnTo>
                <a:lnTo>
                  <a:pt x="86320" y="101798"/>
                </a:lnTo>
                <a:lnTo>
                  <a:pt x="84633" y="107454"/>
                </a:lnTo>
                <a:lnTo>
                  <a:pt x="82352" y="112762"/>
                </a:lnTo>
                <a:lnTo>
                  <a:pt x="79474" y="117723"/>
                </a:lnTo>
                <a:lnTo>
                  <a:pt x="76597" y="122584"/>
                </a:lnTo>
                <a:lnTo>
                  <a:pt x="72975" y="126901"/>
                </a:lnTo>
                <a:lnTo>
                  <a:pt x="72056" y="127694"/>
                </a:lnTo>
                <a:close/>
              </a:path>
              <a:path w="309245" h="142875">
                <a:moveTo>
                  <a:pt x="39935" y="142577"/>
                </a:moveTo>
                <a:lnTo>
                  <a:pt x="28922" y="142577"/>
                </a:lnTo>
                <a:lnTo>
                  <a:pt x="25946" y="142379"/>
                </a:lnTo>
                <a:lnTo>
                  <a:pt x="4018" y="131514"/>
                </a:lnTo>
                <a:lnTo>
                  <a:pt x="4060" y="127694"/>
                </a:lnTo>
                <a:lnTo>
                  <a:pt x="6399" y="122485"/>
                </a:lnTo>
                <a:lnTo>
                  <a:pt x="7788" y="122485"/>
                </a:lnTo>
                <a:lnTo>
                  <a:pt x="8880" y="122783"/>
                </a:lnTo>
                <a:lnTo>
                  <a:pt x="10268" y="123378"/>
                </a:lnTo>
                <a:lnTo>
                  <a:pt x="11658" y="123875"/>
                </a:lnTo>
                <a:lnTo>
                  <a:pt x="29517" y="127694"/>
                </a:lnTo>
                <a:lnTo>
                  <a:pt x="72056" y="127694"/>
                </a:lnTo>
                <a:lnTo>
                  <a:pt x="68609" y="130671"/>
                </a:lnTo>
                <a:lnTo>
                  <a:pt x="64244" y="134342"/>
                </a:lnTo>
                <a:lnTo>
                  <a:pt x="59034" y="137269"/>
                </a:lnTo>
                <a:lnTo>
                  <a:pt x="52982" y="139452"/>
                </a:lnTo>
                <a:lnTo>
                  <a:pt x="46930" y="141535"/>
                </a:lnTo>
                <a:lnTo>
                  <a:pt x="39935" y="142577"/>
                </a:lnTo>
                <a:close/>
              </a:path>
              <a:path w="309245" h="142875">
                <a:moveTo>
                  <a:pt x="157149" y="87064"/>
                </a:moveTo>
                <a:lnTo>
                  <a:pt x="142663" y="87064"/>
                </a:lnTo>
                <a:lnTo>
                  <a:pt x="136213" y="86022"/>
                </a:lnTo>
                <a:lnTo>
                  <a:pt x="110069" y="57299"/>
                </a:lnTo>
                <a:lnTo>
                  <a:pt x="109375" y="51842"/>
                </a:lnTo>
                <a:lnTo>
                  <a:pt x="109375" y="39836"/>
                </a:lnTo>
                <a:lnTo>
                  <a:pt x="128971" y="6350"/>
                </a:lnTo>
                <a:lnTo>
                  <a:pt x="134825" y="3869"/>
                </a:lnTo>
                <a:lnTo>
                  <a:pt x="140679" y="1290"/>
                </a:lnTo>
                <a:lnTo>
                  <a:pt x="147674" y="0"/>
                </a:lnTo>
                <a:lnTo>
                  <a:pt x="161564" y="0"/>
                </a:lnTo>
                <a:lnTo>
                  <a:pt x="166674" y="744"/>
                </a:lnTo>
                <a:lnTo>
                  <a:pt x="175604" y="3721"/>
                </a:lnTo>
                <a:lnTo>
                  <a:pt x="179473" y="5854"/>
                </a:lnTo>
                <a:lnTo>
                  <a:pt x="182747" y="8632"/>
                </a:lnTo>
                <a:lnTo>
                  <a:pt x="186021" y="11310"/>
                </a:lnTo>
                <a:lnTo>
                  <a:pt x="188800" y="14585"/>
                </a:lnTo>
                <a:lnTo>
                  <a:pt x="188887" y="14734"/>
                </a:lnTo>
                <a:lnTo>
                  <a:pt x="149460" y="14734"/>
                </a:lnTo>
                <a:lnTo>
                  <a:pt x="145540" y="15578"/>
                </a:lnTo>
                <a:lnTo>
                  <a:pt x="127979" y="40729"/>
                </a:lnTo>
                <a:lnTo>
                  <a:pt x="127979" y="48765"/>
                </a:lnTo>
                <a:lnTo>
                  <a:pt x="148616" y="72627"/>
                </a:lnTo>
                <a:lnTo>
                  <a:pt x="200412" y="72627"/>
                </a:lnTo>
                <a:lnTo>
                  <a:pt x="200111" y="77936"/>
                </a:lnTo>
                <a:lnTo>
                  <a:pt x="200037" y="78581"/>
                </a:lnTo>
                <a:lnTo>
                  <a:pt x="182151" y="78581"/>
                </a:lnTo>
                <a:lnTo>
                  <a:pt x="178381" y="80764"/>
                </a:lnTo>
                <a:lnTo>
                  <a:pt x="173817" y="82748"/>
                </a:lnTo>
                <a:lnTo>
                  <a:pt x="168460" y="84534"/>
                </a:lnTo>
                <a:lnTo>
                  <a:pt x="163201" y="86221"/>
                </a:lnTo>
                <a:lnTo>
                  <a:pt x="157149" y="87064"/>
                </a:lnTo>
                <a:close/>
              </a:path>
              <a:path w="309245" h="142875">
                <a:moveTo>
                  <a:pt x="200412" y="72627"/>
                </a:moveTo>
                <a:lnTo>
                  <a:pt x="158637" y="72627"/>
                </a:lnTo>
                <a:lnTo>
                  <a:pt x="163797" y="71834"/>
                </a:lnTo>
                <a:lnTo>
                  <a:pt x="168757" y="70246"/>
                </a:lnTo>
                <a:lnTo>
                  <a:pt x="173817" y="68560"/>
                </a:lnTo>
                <a:lnTo>
                  <a:pt x="178183" y="66427"/>
                </a:lnTo>
                <a:lnTo>
                  <a:pt x="181854" y="63847"/>
                </a:lnTo>
                <a:lnTo>
                  <a:pt x="181854" y="54719"/>
                </a:lnTo>
                <a:lnTo>
                  <a:pt x="181209" y="47029"/>
                </a:lnTo>
                <a:lnTo>
                  <a:pt x="179910" y="40729"/>
                </a:lnTo>
                <a:lnTo>
                  <a:pt x="178729" y="34528"/>
                </a:lnTo>
                <a:lnTo>
                  <a:pt x="176943" y="29468"/>
                </a:lnTo>
                <a:lnTo>
                  <a:pt x="174562" y="25598"/>
                </a:lnTo>
                <a:lnTo>
                  <a:pt x="172280" y="21729"/>
                </a:lnTo>
                <a:lnTo>
                  <a:pt x="169402" y="18950"/>
                </a:lnTo>
                <a:lnTo>
                  <a:pt x="165929" y="17264"/>
                </a:lnTo>
                <a:lnTo>
                  <a:pt x="162557" y="15578"/>
                </a:lnTo>
                <a:lnTo>
                  <a:pt x="158588" y="14734"/>
                </a:lnTo>
                <a:lnTo>
                  <a:pt x="188887" y="14734"/>
                </a:lnTo>
                <a:lnTo>
                  <a:pt x="200160" y="53429"/>
                </a:lnTo>
                <a:lnTo>
                  <a:pt x="200457" y="59432"/>
                </a:lnTo>
                <a:lnTo>
                  <a:pt x="200412" y="72627"/>
                </a:lnTo>
                <a:close/>
              </a:path>
              <a:path w="309245" h="142875">
                <a:moveTo>
                  <a:pt x="181432" y="127694"/>
                </a:moveTo>
                <a:lnTo>
                  <a:pt x="149409" y="127694"/>
                </a:lnTo>
                <a:lnTo>
                  <a:pt x="155313" y="126355"/>
                </a:lnTo>
                <a:lnTo>
                  <a:pt x="165235" y="120997"/>
                </a:lnTo>
                <a:lnTo>
                  <a:pt x="179473" y="97333"/>
                </a:lnTo>
                <a:lnTo>
                  <a:pt x="181061" y="91380"/>
                </a:lnTo>
                <a:lnTo>
                  <a:pt x="181953" y="85129"/>
                </a:lnTo>
                <a:lnTo>
                  <a:pt x="182151" y="78581"/>
                </a:lnTo>
                <a:lnTo>
                  <a:pt x="200037" y="78581"/>
                </a:lnTo>
                <a:lnTo>
                  <a:pt x="198721" y="90140"/>
                </a:lnTo>
                <a:lnTo>
                  <a:pt x="197481" y="96044"/>
                </a:lnTo>
                <a:lnTo>
                  <a:pt x="195695" y="101798"/>
                </a:lnTo>
                <a:lnTo>
                  <a:pt x="194008" y="107454"/>
                </a:lnTo>
                <a:lnTo>
                  <a:pt x="191727" y="112762"/>
                </a:lnTo>
                <a:lnTo>
                  <a:pt x="188849" y="117723"/>
                </a:lnTo>
                <a:lnTo>
                  <a:pt x="185972" y="122584"/>
                </a:lnTo>
                <a:lnTo>
                  <a:pt x="182351" y="126901"/>
                </a:lnTo>
                <a:lnTo>
                  <a:pt x="181432" y="127694"/>
                </a:lnTo>
                <a:close/>
              </a:path>
              <a:path w="309245" h="142875">
                <a:moveTo>
                  <a:pt x="149310" y="142577"/>
                </a:moveTo>
                <a:lnTo>
                  <a:pt x="138297" y="142577"/>
                </a:lnTo>
                <a:lnTo>
                  <a:pt x="135321" y="142379"/>
                </a:lnTo>
                <a:lnTo>
                  <a:pt x="113393" y="131514"/>
                </a:lnTo>
                <a:lnTo>
                  <a:pt x="113435" y="127694"/>
                </a:lnTo>
                <a:lnTo>
                  <a:pt x="115775" y="122485"/>
                </a:lnTo>
                <a:lnTo>
                  <a:pt x="117163" y="122485"/>
                </a:lnTo>
                <a:lnTo>
                  <a:pt x="118255" y="122783"/>
                </a:lnTo>
                <a:lnTo>
                  <a:pt x="119644" y="123378"/>
                </a:lnTo>
                <a:lnTo>
                  <a:pt x="121033" y="123875"/>
                </a:lnTo>
                <a:lnTo>
                  <a:pt x="138893" y="127694"/>
                </a:lnTo>
                <a:lnTo>
                  <a:pt x="181432" y="127694"/>
                </a:lnTo>
                <a:lnTo>
                  <a:pt x="177985" y="130671"/>
                </a:lnTo>
                <a:lnTo>
                  <a:pt x="173619" y="134342"/>
                </a:lnTo>
                <a:lnTo>
                  <a:pt x="168410" y="137269"/>
                </a:lnTo>
                <a:lnTo>
                  <a:pt x="162358" y="139452"/>
                </a:lnTo>
                <a:lnTo>
                  <a:pt x="156305" y="141535"/>
                </a:lnTo>
                <a:lnTo>
                  <a:pt x="149310" y="142577"/>
                </a:lnTo>
                <a:close/>
              </a:path>
              <a:path w="309245" h="142875">
                <a:moveTo>
                  <a:pt x="231054" y="37901"/>
                </a:moveTo>
                <a:lnTo>
                  <a:pt x="228623" y="28625"/>
                </a:lnTo>
                <a:lnTo>
                  <a:pt x="228821" y="26938"/>
                </a:lnTo>
                <a:lnTo>
                  <a:pt x="263845" y="2183"/>
                </a:lnTo>
                <a:lnTo>
                  <a:pt x="264589" y="1935"/>
                </a:lnTo>
                <a:lnTo>
                  <a:pt x="265085" y="1736"/>
                </a:lnTo>
                <a:lnTo>
                  <a:pt x="265631" y="1587"/>
                </a:lnTo>
                <a:lnTo>
                  <a:pt x="266227" y="1488"/>
                </a:lnTo>
                <a:lnTo>
                  <a:pt x="266921" y="1290"/>
                </a:lnTo>
                <a:lnTo>
                  <a:pt x="267665" y="1190"/>
                </a:lnTo>
                <a:lnTo>
                  <a:pt x="268459" y="1190"/>
                </a:lnTo>
                <a:lnTo>
                  <a:pt x="269352" y="1091"/>
                </a:lnTo>
                <a:lnTo>
                  <a:pt x="273420" y="1042"/>
                </a:lnTo>
                <a:lnTo>
                  <a:pt x="274809" y="1141"/>
                </a:lnTo>
                <a:lnTo>
                  <a:pt x="275900" y="1340"/>
                </a:lnTo>
                <a:lnTo>
                  <a:pt x="277091" y="1439"/>
                </a:lnTo>
                <a:lnTo>
                  <a:pt x="277984" y="1637"/>
                </a:lnTo>
                <a:lnTo>
                  <a:pt x="278579" y="1935"/>
                </a:lnTo>
                <a:lnTo>
                  <a:pt x="279274" y="2133"/>
                </a:lnTo>
                <a:lnTo>
                  <a:pt x="279721" y="2431"/>
                </a:lnTo>
                <a:lnTo>
                  <a:pt x="280117" y="3225"/>
                </a:lnTo>
                <a:lnTo>
                  <a:pt x="280217" y="3671"/>
                </a:lnTo>
                <a:lnTo>
                  <a:pt x="280217" y="20538"/>
                </a:lnTo>
                <a:lnTo>
                  <a:pt x="261911" y="20538"/>
                </a:lnTo>
                <a:lnTo>
                  <a:pt x="235122" y="36463"/>
                </a:lnTo>
                <a:lnTo>
                  <a:pt x="233732" y="37157"/>
                </a:lnTo>
                <a:lnTo>
                  <a:pt x="232641" y="37604"/>
                </a:lnTo>
                <a:lnTo>
                  <a:pt x="231847" y="37802"/>
                </a:lnTo>
                <a:lnTo>
                  <a:pt x="231054" y="37901"/>
                </a:lnTo>
                <a:close/>
              </a:path>
              <a:path w="309245" h="142875">
                <a:moveTo>
                  <a:pt x="280217" y="125760"/>
                </a:moveTo>
                <a:lnTo>
                  <a:pt x="261911" y="125760"/>
                </a:lnTo>
                <a:lnTo>
                  <a:pt x="261911" y="20538"/>
                </a:lnTo>
                <a:lnTo>
                  <a:pt x="280217" y="20538"/>
                </a:lnTo>
                <a:lnTo>
                  <a:pt x="280217" y="125760"/>
                </a:lnTo>
                <a:close/>
              </a:path>
              <a:path w="309245" h="142875">
                <a:moveTo>
                  <a:pt x="305715" y="140493"/>
                </a:moveTo>
                <a:lnTo>
                  <a:pt x="232541" y="140493"/>
                </a:lnTo>
                <a:lnTo>
                  <a:pt x="232046" y="140394"/>
                </a:lnTo>
                <a:lnTo>
                  <a:pt x="229169" y="134590"/>
                </a:lnTo>
                <a:lnTo>
                  <a:pt x="229169" y="131911"/>
                </a:lnTo>
                <a:lnTo>
                  <a:pt x="229268" y="130819"/>
                </a:lnTo>
                <a:lnTo>
                  <a:pt x="229466" y="129927"/>
                </a:lnTo>
                <a:lnTo>
                  <a:pt x="229665" y="128934"/>
                </a:lnTo>
                <a:lnTo>
                  <a:pt x="232442" y="125760"/>
                </a:lnTo>
                <a:lnTo>
                  <a:pt x="305814" y="125760"/>
                </a:lnTo>
                <a:lnTo>
                  <a:pt x="306360" y="125908"/>
                </a:lnTo>
                <a:lnTo>
                  <a:pt x="307353" y="126504"/>
                </a:lnTo>
                <a:lnTo>
                  <a:pt x="307750" y="126950"/>
                </a:lnTo>
                <a:lnTo>
                  <a:pt x="308047" y="127546"/>
                </a:lnTo>
                <a:lnTo>
                  <a:pt x="308444" y="128141"/>
                </a:lnTo>
                <a:lnTo>
                  <a:pt x="308692" y="128934"/>
                </a:lnTo>
                <a:lnTo>
                  <a:pt x="308792" y="129927"/>
                </a:lnTo>
                <a:lnTo>
                  <a:pt x="308990" y="130819"/>
                </a:lnTo>
                <a:lnTo>
                  <a:pt x="309089" y="131911"/>
                </a:lnTo>
                <a:lnTo>
                  <a:pt x="309089" y="134590"/>
                </a:lnTo>
                <a:lnTo>
                  <a:pt x="308990" y="135730"/>
                </a:lnTo>
                <a:lnTo>
                  <a:pt x="308593" y="137516"/>
                </a:lnTo>
                <a:lnTo>
                  <a:pt x="308296" y="138261"/>
                </a:lnTo>
                <a:lnTo>
                  <a:pt x="307898" y="138857"/>
                </a:lnTo>
                <a:lnTo>
                  <a:pt x="307600" y="139452"/>
                </a:lnTo>
                <a:lnTo>
                  <a:pt x="307204" y="139898"/>
                </a:lnTo>
                <a:lnTo>
                  <a:pt x="306708" y="140196"/>
                </a:lnTo>
                <a:lnTo>
                  <a:pt x="306211" y="140394"/>
                </a:lnTo>
                <a:lnTo>
                  <a:pt x="305715" y="140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4805" y="3587166"/>
            <a:ext cx="1182334" cy="1526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4858" y="3596840"/>
            <a:ext cx="523060" cy="14257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63422" y="3596840"/>
            <a:ext cx="414247" cy="14257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45665" y="3596840"/>
            <a:ext cx="312066" cy="14257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22479" y="3596840"/>
            <a:ext cx="414727" cy="14257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11164" y="3596840"/>
            <a:ext cx="309089" cy="14257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3913" y="3596840"/>
            <a:ext cx="312364" cy="14257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4805" y="3975153"/>
            <a:ext cx="1098505" cy="1477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63204" y="3979915"/>
            <a:ext cx="525161" cy="14257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55666" y="3979915"/>
            <a:ext cx="418465" cy="142875"/>
          </a:xfrm>
          <a:custGeom>
            <a:avLst/>
            <a:gdLst/>
            <a:ahLst/>
            <a:cxnLst/>
            <a:rect l="l" t="t" r="r" b="b"/>
            <a:pathLst>
              <a:path w="418464" h="142875">
                <a:moveTo>
                  <a:pt x="15246" y="72182"/>
                </a:moveTo>
                <a:lnTo>
                  <a:pt x="10483" y="72182"/>
                </a:lnTo>
                <a:lnTo>
                  <a:pt x="9045" y="71735"/>
                </a:lnTo>
                <a:lnTo>
                  <a:pt x="8152" y="70842"/>
                </a:lnTo>
                <a:lnTo>
                  <a:pt x="7358" y="69850"/>
                </a:lnTo>
                <a:lnTo>
                  <a:pt x="6961" y="68015"/>
                </a:lnTo>
                <a:lnTo>
                  <a:pt x="7055" y="6399"/>
                </a:lnTo>
                <a:lnTo>
                  <a:pt x="7507" y="4961"/>
                </a:lnTo>
                <a:lnTo>
                  <a:pt x="8598" y="3869"/>
                </a:lnTo>
                <a:lnTo>
                  <a:pt x="9690" y="2679"/>
                </a:lnTo>
                <a:lnTo>
                  <a:pt x="11278" y="2084"/>
                </a:lnTo>
                <a:lnTo>
                  <a:pt x="75273" y="2084"/>
                </a:lnTo>
                <a:lnTo>
                  <a:pt x="75819" y="2232"/>
                </a:lnTo>
                <a:lnTo>
                  <a:pt x="76315" y="2530"/>
                </a:lnTo>
                <a:lnTo>
                  <a:pt x="76911" y="2827"/>
                </a:lnTo>
                <a:lnTo>
                  <a:pt x="77357" y="3324"/>
                </a:lnTo>
                <a:lnTo>
                  <a:pt x="77655" y="4018"/>
                </a:lnTo>
                <a:lnTo>
                  <a:pt x="78052" y="4613"/>
                </a:lnTo>
                <a:lnTo>
                  <a:pt x="78299" y="5408"/>
                </a:lnTo>
                <a:lnTo>
                  <a:pt x="78398" y="6399"/>
                </a:lnTo>
                <a:lnTo>
                  <a:pt x="78598" y="7392"/>
                </a:lnTo>
                <a:lnTo>
                  <a:pt x="78697" y="8582"/>
                </a:lnTo>
                <a:lnTo>
                  <a:pt x="78697" y="12552"/>
                </a:lnTo>
                <a:lnTo>
                  <a:pt x="78349" y="14585"/>
                </a:lnTo>
                <a:lnTo>
                  <a:pt x="77655" y="16073"/>
                </a:lnTo>
                <a:lnTo>
                  <a:pt x="76960" y="17463"/>
                </a:lnTo>
                <a:lnTo>
                  <a:pt x="75968" y="18157"/>
                </a:lnTo>
                <a:lnTo>
                  <a:pt x="23035" y="18157"/>
                </a:lnTo>
                <a:lnTo>
                  <a:pt x="23035" y="57001"/>
                </a:lnTo>
                <a:lnTo>
                  <a:pt x="53081" y="57001"/>
                </a:lnTo>
                <a:lnTo>
                  <a:pt x="54536" y="57200"/>
                </a:lnTo>
                <a:lnTo>
                  <a:pt x="66344" y="60970"/>
                </a:lnTo>
                <a:lnTo>
                  <a:pt x="71304" y="63648"/>
                </a:lnTo>
                <a:lnTo>
                  <a:pt x="75273" y="67121"/>
                </a:lnTo>
                <a:lnTo>
                  <a:pt x="79242" y="70495"/>
                </a:lnTo>
                <a:lnTo>
                  <a:pt x="79490" y="70842"/>
                </a:lnTo>
                <a:lnTo>
                  <a:pt x="28194" y="70842"/>
                </a:lnTo>
                <a:lnTo>
                  <a:pt x="24424" y="71090"/>
                </a:lnTo>
                <a:lnTo>
                  <a:pt x="21249" y="71586"/>
                </a:lnTo>
                <a:lnTo>
                  <a:pt x="18173" y="71983"/>
                </a:lnTo>
                <a:lnTo>
                  <a:pt x="15246" y="72182"/>
                </a:lnTo>
                <a:close/>
              </a:path>
              <a:path w="418464" h="142875">
                <a:moveTo>
                  <a:pt x="53081" y="57001"/>
                </a:moveTo>
                <a:lnTo>
                  <a:pt x="23035" y="57001"/>
                </a:lnTo>
                <a:lnTo>
                  <a:pt x="25516" y="56605"/>
                </a:lnTo>
                <a:lnTo>
                  <a:pt x="28046" y="56405"/>
                </a:lnTo>
                <a:lnTo>
                  <a:pt x="30625" y="56405"/>
                </a:lnTo>
                <a:lnTo>
                  <a:pt x="33204" y="56306"/>
                </a:lnTo>
                <a:lnTo>
                  <a:pt x="47641" y="56257"/>
                </a:lnTo>
                <a:lnTo>
                  <a:pt x="53081" y="57001"/>
                </a:lnTo>
                <a:close/>
              </a:path>
              <a:path w="418464" h="142875">
                <a:moveTo>
                  <a:pt x="76465" y="127396"/>
                </a:moveTo>
                <a:lnTo>
                  <a:pt x="39853" y="127396"/>
                </a:lnTo>
                <a:lnTo>
                  <a:pt x="44218" y="126851"/>
                </a:lnTo>
                <a:lnTo>
                  <a:pt x="48187" y="125760"/>
                </a:lnTo>
                <a:lnTo>
                  <a:pt x="65302" y="111174"/>
                </a:lnTo>
                <a:lnTo>
                  <a:pt x="66988" y="107503"/>
                </a:lnTo>
                <a:lnTo>
                  <a:pt x="67749" y="103435"/>
                </a:lnTo>
                <a:lnTo>
                  <a:pt x="67832" y="93265"/>
                </a:lnTo>
                <a:lnTo>
                  <a:pt x="67138" y="89396"/>
                </a:lnTo>
                <a:lnTo>
                  <a:pt x="38712" y="70842"/>
                </a:lnTo>
                <a:lnTo>
                  <a:pt x="79490" y="70842"/>
                </a:lnTo>
                <a:lnTo>
                  <a:pt x="82219" y="74662"/>
                </a:lnTo>
                <a:lnTo>
                  <a:pt x="84287" y="79822"/>
                </a:lnTo>
                <a:lnTo>
                  <a:pt x="86287" y="84584"/>
                </a:lnTo>
                <a:lnTo>
                  <a:pt x="87328" y="90041"/>
                </a:lnTo>
                <a:lnTo>
                  <a:pt x="87328" y="103435"/>
                </a:lnTo>
                <a:lnTo>
                  <a:pt x="86088" y="110033"/>
                </a:lnTo>
                <a:lnTo>
                  <a:pt x="81127" y="121543"/>
                </a:lnTo>
                <a:lnTo>
                  <a:pt x="77605" y="126405"/>
                </a:lnTo>
                <a:lnTo>
                  <a:pt x="76465" y="127396"/>
                </a:lnTo>
                <a:close/>
              </a:path>
              <a:path w="418464" h="142875">
                <a:moveTo>
                  <a:pt x="43326" y="142577"/>
                </a:moveTo>
                <a:lnTo>
                  <a:pt x="31419" y="142577"/>
                </a:lnTo>
                <a:lnTo>
                  <a:pt x="27351" y="142229"/>
                </a:lnTo>
                <a:lnTo>
                  <a:pt x="23481" y="141535"/>
                </a:lnTo>
                <a:lnTo>
                  <a:pt x="19612" y="140940"/>
                </a:lnTo>
                <a:lnTo>
                  <a:pt x="0" y="125760"/>
                </a:lnTo>
                <a:lnTo>
                  <a:pt x="95" y="123080"/>
                </a:lnTo>
                <a:lnTo>
                  <a:pt x="2447" y="118765"/>
                </a:lnTo>
                <a:lnTo>
                  <a:pt x="3737" y="118765"/>
                </a:lnTo>
                <a:lnTo>
                  <a:pt x="4878" y="119211"/>
                </a:lnTo>
                <a:lnTo>
                  <a:pt x="7855" y="120997"/>
                </a:lnTo>
                <a:lnTo>
                  <a:pt x="9839" y="121989"/>
                </a:lnTo>
                <a:lnTo>
                  <a:pt x="29931" y="127396"/>
                </a:lnTo>
                <a:lnTo>
                  <a:pt x="76465" y="127396"/>
                </a:lnTo>
                <a:lnTo>
                  <a:pt x="68477" y="134342"/>
                </a:lnTo>
                <a:lnTo>
                  <a:pt x="63020" y="137368"/>
                </a:lnTo>
                <a:lnTo>
                  <a:pt x="50320" y="141535"/>
                </a:lnTo>
                <a:lnTo>
                  <a:pt x="43326" y="142577"/>
                </a:lnTo>
                <a:close/>
              </a:path>
              <a:path w="418464" h="142875">
                <a:moveTo>
                  <a:pt x="119562" y="37901"/>
                </a:moveTo>
                <a:lnTo>
                  <a:pt x="117131" y="28625"/>
                </a:lnTo>
                <a:lnTo>
                  <a:pt x="117329" y="26938"/>
                </a:lnTo>
                <a:lnTo>
                  <a:pt x="152353" y="2183"/>
                </a:lnTo>
                <a:lnTo>
                  <a:pt x="153097" y="1935"/>
                </a:lnTo>
                <a:lnTo>
                  <a:pt x="153593" y="1736"/>
                </a:lnTo>
                <a:lnTo>
                  <a:pt x="154139" y="1587"/>
                </a:lnTo>
                <a:lnTo>
                  <a:pt x="154735" y="1488"/>
                </a:lnTo>
                <a:lnTo>
                  <a:pt x="155429" y="1290"/>
                </a:lnTo>
                <a:lnTo>
                  <a:pt x="156173" y="1190"/>
                </a:lnTo>
                <a:lnTo>
                  <a:pt x="156967" y="1190"/>
                </a:lnTo>
                <a:lnTo>
                  <a:pt x="157860" y="1091"/>
                </a:lnTo>
                <a:lnTo>
                  <a:pt x="161928" y="1042"/>
                </a:lnTo>
                <a:lnTo>
                  <a:pt x="163317" y="1141"/>
                </a:lnTo>
                <a:lnTo>
                  <a:pt x="164408" y="1340"/>
                </a:lnTo>
                <a:lnTo>
                  <a:pt x="165599" y="1439"/>
                </a:lnTo>
                <a:lnTo>
                  <a:pt x="166492" y="1637"/>
                </a:lnTo>
                <a:lnTo>
                  <a:pt x="167087" y="1935"/>
                </a:lnTo>
                <a:lnTo>
                  <a:pt x="167782" y="2133"/>
                </a:lnTo>
                <a:lnTo>
                  <a:pt x="168229" y="2431"/>
                </a:lnTo>
                <a:lnTo>
                  <a:pt x="168625" y="3225"/>
                </a:lnTo>
                <a:lnTo>
                  <a:pt x="168724" y="3671"/>
                </a:lnTo>
                <a:lnTo>
                  <a:pt x="168724" y="20538"/>
                </a:lnTo>
                <a:lnTo>
                  <a:pt x="150419" y="20538"/>
                </a:lnTo>
                <a:lnTo>
                  <a:pt x="123630" y="36463"/>
                </a:lnTo>
                <a:lnTo>
                  <a:pt x="122240" y="37157"/>
                </a:lnTo>
                <a:lnTo>
                  <a:pt x="121149" y="37604"/>
                </a:lnTo>
                <a:lnTo>
                  <a:pt x="120355" y="37802"/>
                </a:lnTo>
                <a:lnTo>
                  <a:pt x="119562" y="37901"/>
                </a:lnTo>
                <a:close/>
              </a:path>
              <a:path w="418464" h="142875">
                <a:moveTo>
                  <a:pt x="168724" y="125760"/>
                </a:moveTo>
                <a:lnTo>
                  <a:pt x="150419" y="125760"/>
                </a:lnTo>
                <a:lnTo>
                  <a:pt x="150419" y="20538"/>
                </a:lnTo>
                <a:lnTo>
                  <a:pt x="168724" y="20538"/>
                </a:lnTo>
                <a:lnTo>
                  <a:pt x="168724" y="125760"/>
                </a:lnTo>
                <a:close/>
              </a:path>
              <a:path w="418464" h="142875">
                <a:moveTo>
                  <a:pt x="194223" y="140493"/>
                </a:moveTo>
                <a:lnTo>
                  <a:pt x="121049" y="140493"/>
                </a:lnTo>
                <a:lnTo>
                  <a:pt x="120554" y="140394"/>
                </a:lnTo>
                <a:lnTo>
                  <a:pt x="117677" y="134590"/>
                </a:lnTo>
                <a:lnTo>
                  <a:pt x="117677" y="131911"/>
                </a:lnTo>
                <a:lnTo>
                  <a:pt x="117776" y="130819"/>
                </a:lnTo>
                <a:lnTo>
                  <a:pt x="117974" y="129927"/>
                </a:lnTo>
                <a:lnTo>
                  <a:pt x="118173" y="128934"/>
                </a:lnTo>
                <a:lnTo>
                  <a:pt x="120950" y="125760"/>
                </a:lnTo>
                <a:lnTo>
                  <a:pt x="194322" y="125760"/>
                </a:lnTo>
                <a:lnTo>
                  <a:pt x="194868" y="125908"/>
                </a:lnTo>
                <a:lnTo>
                  <a:pt x="195861" y="126504"/>
                </a:lnTo>
                <a:lnTo>
                  <a:pt x="196258" y="126950"/>
                </a:lnTo>
                <a:lnTo>
                  <a:pt x="196555" y="127546"/>
                </a:lnTo>
                <a:lnTo>
                  <a:pt x="196952" y="128141"/>
                </a:lnTo>
                <a:lnTo>
                  <a:pt x="197200" y="128934"/>
                </a:lnTo>
                <a:lnTo>
                  <a:pt x="197299" y="129927"/>
                </a:lnTo>
                <a:lnTo>
                  <a:pt x="197498" y="130819"/>
                </a:lnTo>
                <a:lnTo>
                  <a:pt x="197597" y="131911"/>
                </a:lnTo>
                <a:lnTo>
                  <a:pt x="197597" y="134590"/>
                </a:lnTo>
                <a:lnTo>
                  <a:pt x="197498" y="135730"/>
                </a:lnTo>
                <a:lnTo>
                  <a:pt x="197101" y="137516"/>
                </a:lnTo>
                <a:lnTo>
                  <a:pt x="196804" y="138261"/>
                </a:lnTo>
                <a:lnTo>
                  <a:pt x="196406" y="138857"/>
                </a:lnTo>
                <a:lnTo>
                  <a:pt x="196108" y="139452"/>
                </a:lnTo>
                <a:lnTo>
                  <a:pt x="195712" y="139898"/>
                </a:lnTo>
                <a:lnTo>
                  <a:pt x="195216" y="140196"/>
                </a:lnTo>
                <a:lnTo>
                  <a:pt x="194719" y="140394"/>
                </a:lnTo>
                <a:lnTo>
                  <a:pt x="194223" y="140493"/>
                </a:lnTo>
                <a:close/>
              </a:path>
              <a:path w="418464" h="142875">
                <a:moveTo>
                  <a:pt x="271155" y="142577"/>
                </a:moveTo>
                <a:lnTo>
                  <a:pt x="253295" y="142577"/>
                </a:lnTo>
                <a:lnTo>
                  <a:pt x="245953" y="141039"/>
                </a:lnTo>
                <a:lnTo>
                  <a:pt x="219412" y="110778"/>
                </a:lnTo>
                <a:lnTo>
                  <a:pt x="215619" y="70246"/>
                </a:lnTo>
                <a:lnTo>
                  <a:pt x="215750" y="63857"/>
                </a:lnTo>
                <a:lnTo>
                  <a:pt x="222587" y="26193"/>
                </a:lnTo>
                <a:lnTo>
                  <a:pt x="226457" y="19943"/>
                </a:lnTo>
                <a:lnTo>
                  <a:pt x="230326" y="13593"/>
                </a:lnTo>
                <a:lnTo>
                  <a:pt x="235386" y="8682"/>
                </a:lnTo>
                <a:lnTo>
                  <a:pt x="247888" y="1736"/>
                </a:lnTo>
                <a:lnTo>
                  <a:pt x="255577" y="0"/>
                </a:lnTo>
                <a:lnTo>
                  <a:pt x="273536" y="0"/>
                </a:lnTo>
                <a:lnTo>
                  <a:pt x="280927" y="1587"/>
                </a:lnTo>
                <a:lnTo>
                  <a:pt x="286880" y="4762"/>
                </a:lnTo>
                <a:lnTo>
                  <a:pt x="292833" y="7839"/>
                </a:lnTo>
                <a:lnTo>
                  <a:pt x="297596" y="12402"/>
                </a:lnTo>
                <a:lnTo>
                  <a:pt x="299236" y="15180"/>
                </a:lnTo>
                <a:lnTo>
                  <a:pt x="257611" y="15180"/>
                </a:lnTo>
                <a:lnTo>
                  <a:pt x="252700" y="16619"/>
                </a:lnTo>
                <a:lnTo>
                  <a:pt x="248929" y="19496"/>
                </a:lnTo>
                <a:lnTo>
                  <a:pt x="245159" y="22275"/>
                </a:lnTo>
                <a:lnTo>
                  <a:pt x="242182" y="26193"/>
                </a:lnTo>
                <a:lnTo>
                  <a:pt x="240000" y="31254"/>
                </a:lnTo>
                <a:lnTo>
                  <a:pt x="237817" y="36214"/>
                </a:lnTo>
                <a:lnTo>
                  <a:pt x="236328" y="42068"/>
                </a:lnTo>
                <a:lnTo>
                  <a:pt x="234742" y="55463"/>
                </a:lnTo>
                <a:lnTo>
                  <a:pt x="234344" y="62607"/>
                </a:lnTo>
                <a:lnTo>
                  <a:pt x="234371" y="72182"/>
                </a:lnTo>
                <a:lnTo>
                  <a:pt x="241041" y="114449"/>
                </a:lnTo>
                <a:lnTo>
                  <a:pt x="257909" y="127396"/>
                </a:lnTo>
                <a:lnTo>
                  <a:pt x="297568" y="127396"/>
                </a:lnTo>
                <a:lnTo>
                  <a:pt x="296554" y="129033"/>
                </a:lnTo>
                <a:lnTo>
                  <a:pt x="291445" y="133895"/>
                </a:lnTo>
                <a:lnTo>
                  <a:pt x="278844" y="140841"/>
                </a:lnTo>
                <a:lnTo>
                  <a:pt x="271155" y="142577"/>
                </a:lnTo>
                <a:close/>
              </a:path>
              <a:path w="418464" h="142875">
                <a:moveTo>
                  <a:pt x="297568" y="127396"/>
                </a:moveTo>
                <a:lnTo>
                  <a:pt x="267037" y="127396"/>
                </a:lnTo>
                <a:lnTo>
                  <a:pt x="270510" y="126751"/>
                </a:lnTo>
                <a:lnTo>
                  <a:pt x="273486" y="125462"/>
                </a:lnTo>
                <a:lnTo>
                  <a:pt x="286732" y="111472"/>
                </a:lnTo>
                <a:lnTo>
                  <a:pt x="288220" y="108099"/>
                </a:lnTo>
                <a:lnTo>
                  <a:pt x="289361" y="104378"/>
                </a:lnTo>
                <a:lnTo>
                  <a:pt x="290188" y="100161"/>
                </a:lnTo>
                <a:lnTo>
                  <a:pt x="291047" y="96242"/>
                </a:lnTo>
                <a:lnTo>
                  <a:pt x="291643" y="91827"/>
                </a:lnTo>
                <a:lnTo>
                  <a:pt x="291941" y="87064"/>
                </a:lnTo>
                <a:lnTo>
                  <a:pt x="292337" y="82302"/>
                </a:lnTo>
                <a:lnTo>
                  <a:pt x="292433" y="79902"/>
                </a:lnTo>
                <a:lnTo>
                  <a:pt x="292465" y="63857"/>
                </a:lnTo>
                <a:lnTo>
                  <a:pt x="292238" y="59184"/>
                </a:lnTo>
                <a:lnTo>
                  <a:pt x="291643" y="53727"/>
                </a:lnTo>
                <a:lnTo>
                  <a:pt x="291147" y="48170"/>
                </a:lnTo>
                <a:lnTo>
                  <a:pt x="290403" y="43309"/>
                </a:lnTo>
                <a:lnTo>
                  <a:pt x="289410" y="39141"/>
                </a:lnTo>
                <a:lnTo>
                  <a:pt x="288518" y="34875"/>
                </a:lnTo>
                <a:lnTo>
                  <a:pt x="287277" y="31254"/>
                </a:lnTo>
                <a:lnTo>
                  <a:pt x="285690" y="28277"/>
                </a:lnTo>
                <a:lnTo>
                  <a:pt x="284202" y="25202"/>
                </a:lnTo>
                <a:lnTo>
                  <a:pt x="282366" y="22721"/>
                </a:lnTo>
                <a:lnTo>
                  <a:pt x="280183" y="20835"/>
                </a:lnTo>
                <a:lnTo>
                  <a:pt x="278099" y="18851"/>
                </a:lnTo>
                <a:lnTo>
                  <a:pt x="275668" y="17413"/>
                </a:lnTo>
                <a:lnTo>
                  <a:pt x="272891" y="16520"/>
                </a:lnTo>
                <a:lnTo>
                  <a:pt x="270212" y="15627"/>
                </a:lnTo>
                <a:lnTo>
                  <a:pt x="267136" y="15180"/>
                </a:lnTo>
                <a:lnTo>
                  <a:pt x="299236" y="15180"/>
                </a:lnTo>
                <a:lnTo>
                  <a:pt x="301168" y="18454"/>
                </a:lnTo>
                <a:lnTo>
                  <a:pt x="304839" y="24407"/>
                </a:lnTo>
                <a:lnTo>
                  <a:pt x="311135" y="62607"/>
                </a:lnTo>
                <a:lnTo>
                  <a:pt x="311275" y="70246"/>
                </a:lnTo>
                <a:lnTo>
                  <a:pt x="311264" y="72182"/>
                </a:lnTo>
                <a:lnTo>
                  <a:pt x="304293" y="116433"/>
                </a:lnTo>
                <a:lnTo>
                  <a:pt x="300424" y="122783"/>
                </a:lnTo>
                <a:lnTo>
                  <a:pt x="297568" y="127396"/>
                </a:lnTo>
                <a:close/>
              </a:path>
              <a:path w="418464" h="142875">
                <a:moveTo>
                  <a:pt x="352104" y="141088"/>
                </a:moveTo>
                <a:lnTo>
                  <a:pt x="345059" y="138807"/>
                </a:lnTo>
                <a:lnTo>
                  <a:pt x="345101" y="137815"/>
                </a:lnTo>
                <a:lnTo>
                  <a:pt x="345158" y="137417"/>
                </a:lnTo>
                <a:lnTo>
                  <a:pt x="345456" y="136624"/>
                </a:lnTo>
                <a:lnTo>
                  <a:pt x="345952" y="135730"/>
                </a:lnTo>
                <a:lnTo>
                  <a:pt x="398340" y="18157"/>
                </a:lnTo>
                <a:lnTo>
                  <a:pt x="330524" y="18157"/>
                </a:lnTo>
                <a:lnTo>
                  <a:pt x="329531" y="17463"/>
                </a:lnTo>
                <a:lnTo>
                  <a:pt x="328143" y="14684"/>
                </a:lnTo>
                <a:lnTo>
                  <a:pt x="327795" y="12700"/>
                </a:lnTo>
                <a:lnTo>
                  <a:pt x="327824" y="8384"/>
                </a:lnTo>
                <a:lnTo>
                  <a:pt x="331218" y="2084"/>
                </a:lnTo>
                <a:lnTo>
                  <a:pt x="413470" y="2084"/>
                </a:lnTo>
                <a:lnTo>
                  <a:pt x="414364" y="2183"/>
                </a:lnTo>
                <a:lnTo>
                  <a:pt x="415950" y="2580"/>
                </a:lnTo>
                <a:lnTo>
                  <a:pt x="416496" y="3027"/>
                </a:lnTo>
                <a:lnTo>
                  <a:pt x="416794" y="3721"/>
                </a:lnTo>
                <a:lnTo>
                  <a:pt x="417191" y="4316"/>
                </a:lnTo>
                <a:lnTo>
                  <a:pt x="417489" y="5110"/>
                </a:lnTo>
                <a:lnTo>
                  <a:pt x="417687" y="6102"/>
                </a:lnTo>
                <a:lnTo>
                  <a:pt x="417985" y="7094"/>
                </a:lnTo>
                <a:lnTo>
                  <a:pt x="418134" y="8384"/>
                </a:lnTo>
                <a:lnTo>
                  <a:pt x="418060" y="12700"/>
                </a:lnTo>
                <a:lnTo>
                  <a:pt x="417864" y="14684"/>
                </a:lnTo>
                <a:lnTo>
                  <a:pt x="415604" y="22026"/>
                </a:lnTo>
                <a:lnTo>
                  <a:pt x="365746" y="136921"/>
                </a:lnTo>
                <a:lnTo>
                  <a:pt x="362323" y="140344"/>
                </a:lnTo>
                <a:lnTo>
                  <a:pt x="361529" y="140643"/>
                </a:lnTo>
                <a:lnTo>
                  <a:pt x="360487" y="140841"/>
                </a:lnTo>
                <a:lnTo>
                  <a:pt x="358007" y="141039"/>
                </a:lnTo>
                <a:lnTo>
                  <a:pt x="352104" y="14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38577" y="3979915"/>
            <a:ext cx="415283" cy="14257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20825" y="3979915"/>
            <a:ext cx="422333" cy="14257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05228" y="3979915"/>
            <a:ext cx="415024" cy="1425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11649" y="3979915"/>
            <a:ext cx="95885" cy="142875"/>
          </a:xfrm>
          <a:custGeom>
            <a:avLst/>
            <a:gdLst/>
            <a:ahLst/>
            <a:cxnLst/>
            <a:rect l="l" t="t" r="r" b="b"/>
            <a:pathLst>
              <a:path w="95884" h="142875">
                <a:moveTo>
                  <a:pt x="55535" y="142577"/>
                </a:moveTo>
                <a:lnTo>
                  <a:pt x="37676" y="142577"/>
                </a:lnTo>
                <a:lnTo>
                  <a:pt x="30333" y="141039"/>
                </a:lnTo>
                <a:lnTo>
                  <a:pt x="3793" y="110778"/>
                </a:lnTo>
                <a:lnTo>
                  <a:pt x="0" y="70246"/>
                </a:lnTo>
                <a:lnTo>
                  <a:pt x="130" y="63857"/>
                </a:lnTo>
                <a:lnTo>
                  <a:pt x="6967" y="26193"/>
                </a:lnTo>
                <a:lnTo>
                  <a:pt x="10837" y="19943"/>
                </a:lnTo>
                <a:lnTo>
                  <a:pt x="14706" y="13593"/>
                </a:lnTo>
                <a:lnTo>
                  <a:pt x="19767" y="8682"/>
                </a:lnTo>
                <a:lnTo>
                  <a:pt x="32268" y="1736"/>
                </a:lnTo>
                <a:lnTo>
                  <a:pt x="39958" y="0"/>
                </a:lnTo>
                <a:lnTo>
                  <a:pt x="57916" y="0"/>
                </a:lnTo>
                <a:lnTo>
                  <a:pt x="65308" y="1587"/>
                </a:lnTo>
                <a:lnTo>
                  <a:pt x="71261" y="4762"/>
                </a:lnTo>
                <a:lnTo>
                  <a:pt x="77214" y="7839"/>
                </a:lnTo>
                <a:lnTo>
                  <a:pt x="81976" y="12402"/>
                </a:lnTo>
                <a:lnTo>
                  <a:pt x="83616" y="15180"/>
                </a:lnTo>
                <a:lnTo>
                  <a:pt x="41992" y="15180"/>
                </a:lnTo>
                <a:lnTo>
                  <a:pt x="37080" y="16619"/>
                </a:lnTo>
                <a:lnTo>
                  <a:pt x="33310" y="19496"/>
                </a:lnTo>
                <a:lnTo>
                  <a:pt x="29540" y="22275"/>
                </a:lnTo>
                <a:lnTo>
                  <a:pt x="26563" y="26193"/>
                </a:lnTo>
                <a:lnTo>
                  <a:pt x="24380" y="31254"/>
                </a:lnTo>
                <a:lnTo>
                  <a:pt x="22198" y="36214"/>
                </a:lnTo>
                <a:lnTo>
                  <a:pt x="20709" y="42068"/>
                </a:lnTo>
                <a:lnTo>
                  <a:pt x="19122" y="55463"/>
                </a:lnTo>
                <a:lnTo>
                  <a:pt x="18725" y="62607"/>
                </a:lnTo>
                <a:lnTo>
                  <a:pt x="18751" y="72182"/>
                </a:lnTo>
                <a:lnTo>
                  <a:pt x="25422" y="114449"/>
                </a:lnTo>
                <a:lnTo>
                  <a:pt x="42290" y="127396"/>
                </a:lnTo>
                <a:lnTo>
                  <a:pt x="81948" y="127396"/>
                </a:lnTo>
                <a:lnTo>
                  <a:pt x="80934" y="129033"/>
                </a:lnTo>
                <a:lnTo>
                  <a:pt x="75825" y="133895"/>
                </a:lnTo>
                <a:lnTo>
                  <a:pt x="63225" y="140841"/>
                </a:lnTo>
                <a:lnTo>
                  <a:pt x="55535" y="142577"/>
                </a:lnTo>
                <a:close/>
              </a:path>
              <a:path w="95884" h="142875">
                <a:moveTo>
                  <a:pt x="81948" y="127396"/>
                </a:moveTo>
                <a:lnTo>
                  <a:pt x="51417" y="127396"/>
                </a:lnTo>
                <a:lnTo>
                  <a:pt x="54890" y="126751"/>
                </a:lnTo>
                <a:lnTo>
                  <a:pt x="57867" y="125462"/>
                </a:lnTo>
                <a:lnTo>
                  <a:pt x="71112" y="111472"/>
                </a:lnTo>
                <a:lnTo>
                  <a:pt x="72600" y="108099"/>
                </a:lnTo>
                <a:lnTo>
                  <a:pt x="73741" y="104378"/>
                </a:lnTo>
                <a:lnTo>
                  <a:pt x="74568" y="100161"/>
                </a:lnTo>
                <a:lnTo>
                  <a:pt x="75428" y="96242"/>
                </a:lnTo>
                <a:lnTo>
                  <a:pt x="76023" y="91827"/>
                </a:lnTo>
                <a:lnTo>
                  <a:pt x="76321" y="87064"/>
                </a:lnTo>
                <a:lnTo>
                  <a:pt x="76718" y="82302"/>
                </a:lnTo>
                <a:lnTo>
                  <a:pt x="76814" y="79902"/>
                </a:lnTo>
                <a:lnTo>
                  <a:pt x="76845" y="63857"/>
                </a:lnTo>
                <a:lnTo>
                  <a:pt x="76619" y="59184"/>
                </a:lnTo>
                <a:lnTo>
                  <a:pt x="76023" y="53727"/>
                </a:lnTo>
                <a:lnTo>
                  <a:pt x="75527" y="48170"/>
                </a:lnTo>
                <a:lnTo>
                  <a:pt x="74783" y="43309"/>
                </a:lnTo>
                <a:lnTo>
                  <a:pt x="73791" y="39141"/>
                </a:lnTo>
                <a:lnTo>
                  <a:pt x="72898" y="34875"/>
                </a:lnTo>
                <a:lnTo>
                  <a:pt x="71658" y="31254"/>
                </a:lnTo>
                <a:lnTo>
                  <a:pt x="70070" y="28277"/>
                </a:lnTo>
                <a:lnTo>
                  <a:pt x="68582" y="25202"/>
                </a:lnTo>
                <a:lnTo>
                  <a:pt x="66747" y="22721"/>
                </a:lnTo>
                <a:lnTo>
                  <a:pt x="64564" y="20835"/>
                </a:lnTo>
                <a:lnTo>
                  <a:pt x="62481" y="18851"/>
                </a:lnTo>
                <a:lnTo>
                  <a:pt x="60049" y="17413"/>
                </a:lnTo>
                <a:lnTo>
                  <a:pt x="57271" y="16520"/>
                </a:lnTo>
                <a:lnTo>
                  <a:pt x="54592" y="15627"/>
                </a:lnTo>
                <a:lnTo>
                  <a:pt x="51517" y="15180"/>
                </a:lnTo>
                <a:lnTo>
                  <a:pt x="83616" y="15180"/>
                </a:lnTo>
                <a:lnTo>
                  <a:pt x="85548" y="18454"/>
                </a:lnTo>
                <a:lnTo>
                  <a:pt x="89219" y="24407"/>
                </a:lnTo>
                <a:lnTo>
                  <a:pt x="95516" y="62607"/>
                </a:lnTo>
                <a:lnTo>
                  <a:pt x="95655" y="70246"/>
                </a:lnTo>
                <a:lnTo>
                  <a:pt x="95644" y="72182"/>
                </a:lnTo>
                <a:lnTo>
                  <a:pt x="88674" y="116433"/>
                </a:lnTo>
                <a:lnTo>
                  <a:pt x="83791" y="124420"/>
                </a:lnTo>
                <a:lnTo>
                  <a:pt x="81948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60019" y="4384466"/>
            <a:ext cx="6686550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55" dirty="0">
                <a:solidFill>
                  <a:srgbClr val="F2F2F2"/>
                </a:solidFill>
                <a:latin typeface="Calibri"/>
                <a:cs typeface="Calibri"/>
              </a:rPr>
              <a:t>Semana </a:t>
            </a:r>
            <a:r>
              <a:rPr sz="2300" b="1" spc="20" dirty="0">
                <a:solidFill>
                  <a:srgbClr val="F2F2F2"/>
                </a:solidFill>
                <a:latin typeface="Calibri"/>
                <a:cs typeface="Calibri"/>
              </a:rPr>
              <a:t>de </a:t>
            </a:r>
            <a:r>
              <a:rPr sz="2300" b="1" spc="30" dirty="0">
                <a:solidFill>
                  <a:srgbClr val="F2F2F2"/>
                </a:solidFill>
                <a:latin typeface="Calibri"/>
                <a:cs typeface="Calibri"/>
              </a:rPr>
              <a:t>intervención </a:t>
            </a:r>
            <a:r>
              <a:rPr sz="2300" b="1" spc="25" dirty="0">
                <a:solidFill>
                  <a:srgbClr val="F2F2F2"/>
                </a:solidFill>
                <a:latin typeface="Calibri"/>
                <a:cs typeface="Calibri"/>
              </a:rPr>
              <a:t>con </a:t>
            </a:r>
            <a:r>
              <a:rPr sz="2300" b="1" spc="30" dirty="0">
                <a:solidFill>
                  <a:srgbClr val="F2F2F2"/>
                </a:solidFill>
                <a:latin typeface="Calibri"/>
                <a:cs typeface="Calibri"/>
              </a:rPr>
              <a:t>eliminación </a:t>
            </a:r>
            <a:r>
              <a:rPr sz="2300" b="1" spc="20" dirty="0">
                <a:solidFill>
                  <a:srgbClr val="F2F2F2"/>
                </a:solidFill>
                <a:latin typeface="Calibri"/>
                <a:cs typeface="Calibri"/>
              </a:rPr>
              <a:t>de</a:t>
            </a:r>
            <a:r>
              <a:rPr sz="2300" b="1" spc="-229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F2F2F2"/>
                </a:solidFill>
                <a:latin typeface="Calibri"/>
                <a:cs typeface="Calibri"/>
              </a:rPr>
              <a:t>criaderos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76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Rectángulo redondeado 76"/>
          <p:cNvSpPr/>
          <p:nvPr/>
        </p:nvSpPr>
        <p:spPr>
          <a:xfrm>
            <a:off x="2201821" y="128712"/>
            <a:ext cx="4192397" cy="342830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0764" y="101066"/>
            <a:ext cx="845183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25" dirty="0">
                <a:solidFill>
                  <a:schemeClr val="tx1"/>
                </a:solidFill>
              </a:rPr>
              <a:t>IMPACTO </a:t>
            </a:r>
            <a:r>
              <a:rPr spc="114" dirty="0">
                <a:solidFill>
                  <a:schemeClr val="tx1"/>
                </a:solidFill>
              </a:rPr>
              <a:t>EN </a:t>
            </a:r>
            <a:r>
              <a:rPr spc="85" dirty="0">
                <a:solidFill>
                  <a:schemeClr val="tx1"/>
                </a:solidFill>
              </a:rPr>
              <a:t>LAS</a:t>
            </a:r>
            <a:r>
              <a:rPr spc="-265" dirty="0">
                <a:solidFill>
                  <a:schemeClr val="tx1"/>
                </a:solidFill>
              </a:rPr>
              <a:t> </a:t>
            </a:r>
            <a:r>
              <a:rPr spc="55" dirty="0">
                <a:solidFill>
                  <a:schemeClr val="tx1"/>
                </a:solidFill>
              </a:rPr>
              <a:t>OVIPOSTURAS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0019" y="4384466"/>
            <a:ext cx="6686550" cy="44450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300" b="1" spc="55" dirty="0">
                <a:solidFill>
                  <a:srgbClr val="F2F2F2"/>
                </a:solidFill>
                <a:latin typeface="Calibri"/>
                <a:cs typeface="Calibri"/>
              </a:rPr>
              <a:t>Semana </a:t>
            </a:r>
            <a:r>
              <a:rPr sz="2300" b="1" spc="20" dirty="0">
                <a:solidFill>
                  <a:srgbClr val="F2F2F2"/>
                </a:solidFill>
                <a:latin typeface="Calibri"/>
                <a:cs typeface="Calibri"/>
              </a:rPr>
              <a:t>de </a:t>
            </a:r>
            <a:r>
              <a:rPr sz="2300" b="1" spc="30" dirty="0">
                <a:solidFill>
                  <a:srgbClr val="F2F2F2"/>
                </a:solidFill>
                <a:latin typeface="Calibri"/>
                <a:cs typeface="Calibri"/>
              </a:rPr>
              <a:t>intervención </a:t>
            </a:r>
            <a:r>
              <a:rPr sz="2300" b="1" spc="25" dirty="0">
                <a:solidFill>
                  <a:srgbClr val="F2F2F2"/>
                </a:solidFill>
                <a:latin typeface="Calibri"/>
                <a:cs typeface="Calibri"/>
              </a:rPr>
              <a:t>con </a:t>
            </a:r>
            <a:r>
              <a:rPr sz="2300" b="1" spc="30" dirty="0">
                <a:solidFill>
                  <a:srgbClr val="F2F2F2"/>
                </a:solidFill>
                <a:latin typeface="Calibri"/>
                <a:cs typeface="Calibri"/>
              </a:rPr>
              <a:t>eliminación </a:t>
            </a:r>
            <a:r>
              <a:rPr sz="2300" b="1" spc="20" dirty="0">
                <a:solidFill>
                  <a:srgbClr val="F2F2F2"/>
                </a:solidFill>
                <a:latin typeface="Calibri"/>
                <a:cs typeface="Calibri"/>
              </a:rPr>
              <a:t>de</a:t>
            </a:r>
            <a:r>
              <a:rPr sz="2300" b="1" spc="-229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F2F2F2"/>
                </a:solidFill>
                <a:latin typeface="Calibri"/>
                <a:cs typeface="Calibri"/>
              </a:rPr>
              <a:t>criaderos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024" y="788223"/>
            <a:ext cx="2078989" cy="348615"/>
          </a:xfrm>
          <a:custGeom>
            <a:avLst/>
            <a:gdLst/>
            <a:ahLst/>
            <a:cxnLst/>
            <a:rect l="l" t="t" r="r" b="b"/>
            <a:pathLst>
              <a:path w="2078989" h="348615">
                <a:moveTo>
                  <a:pt x="0" y="0"/>
                </a:moveTo>
                <a:lnTo>
                  <a:pt x="2078370" y="0"/>
                </a:lnTo>
                <a:lnTo>
                  <a:pt x="2078370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2395" y="788223"/>
            <a:ext cx="999490" cy="348615"/>
          </a:xfrm>
          <a:custGeom>
            <a:avLst/>
            <a:gdLst/>
            <a:ahLst/>
            <a:cxnLst/>
            <a:rect l="l" t="t" r="r" b="b"/>
            <a:pathLst>
              <a:path w="999489" h="348615">
                <a:moveTo>
                  <a:pt x="0" y="0"/>
                </a:moveTo>
                <a:lnTo>
                  <a:pt x="999222" y="0"/>
                </a:lnTo>
                <a:lnTo>
                  <a:pt x="999222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1618" y="788223"/>
            <a:ext cx="999490" cy="348615"/>
          </a:xfrm>
          <a:custGeom>
            <a:avLst/>
            <a:gdLst/>
            <a:ahLst/>
            <a:cxnLst/>
            <a:rect l="l" t="t" r="r" b="b"/>
            <a:pathLst>
              <a:path w="999489" h="348615">
                <a:moveTo>
                  <a:pt x="0" y="0"/>
                </a:moveTo>
                <a:lnTo>
                  <a:pt x="999222" y="0"/>
                </a:lnTo>
                <a:lnTo>
                  <a:pt x="999222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0841" y="788223"/>
            <a:ext cx="999490" cy="348615"/>
          </a:xfrm>
          <a:custGeom>
            <a:avLst/>
            <a:gdLst/>
            <a:ahLst/>
            <a:cxnLst/>
            <a:rect l="l" t="t" r="r" b="b"/>
            <a:pathLst>
              <a:path w="999489" h="348615">
                <a:moveTo>
                  <a:pt x="0" y="0"/>
                </a:moveTo>
                <a:lnTo>
                  <a:pt x="999222" y="0"/>
                </a:lnTo>
                <a:lnTo>
                  <a:pt x="999222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063" y="788223"/>
            <a:ext cx="999490" cy="348615"/>
          </a:xfrm>
          <a:custGeom>
            <a:avLst/>
            <a:gdLst/>
            <a:ahLst/>
            <a:cxnLst/>
            <a:rect l="l" t="t" r="r" b="b"/>
            <a:pathLst>
              <a:path w="999489" h="348615">
                <a:moveTo>
                  <a:pt x="0" y="0"/>
                </a:moveTo>
                <a:lnTo>
                  <a:pt x="999222" y="0"/>
                </a:lnTo>
                <a:lnTo>
                  <a:pt x="999222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9287" y="788223"/>
            <a:ext cx="999490" cy="348615"/>
          </a:xfrm>
          <a:custGeom>
            <a:avLst/>
            <a:gdLst/>
            <a:ahLst/>
            <a:cxnLst/>
            <a:rect l="l" t="t" r="r" b="b"/>
            <a:pathLst>
              <a:path w="999490" h="348615">
                <a:moveTo>
                  <a:pt x="0" y="0"/>
                </a:moveTo>
                <a:lnTo>
                  <a:pt x="999222" y="0"/>
                </a:lnTo>
                <a:lnTo>
                  <a:pt x="999222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8509" y="788223"/>
            <a:ext cx="999490" cy="348615"/>
          </a:xfrm>
          <a:custGeom>
            <a:avLst/>
            <a:gdLst/>
            <a:ahLst/>
            <a:cxnLst/>
            <a:rect l="l" t="t" r="r" b="b"/>
            <a:pathLst>
              <a:path w="999490" h="348615">
                <a:moveTo>
                  <a:pt x="0" y="0"/>
                </a:moveTo>
                <a:lnTo>
                  <a:pt x="999222" y="0"/>
                </a:lnTo>
                <a:lnTo>
                  <a:pt x="999222" y="348049"/>
                </a:lnTo>
                <a:lnTo>
                  <a:pt x="0" y="348049"/>
                </a:lnTo>
                <a:lnTo>
                  <a:pt x="0" y="0"/>
                </a:lnTo>
                <a:close/>
              </a:path>
            </a:pathLst>
          </a:custGeom>
          <a:solidFill>
            <a:srgbClr val="C45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381" y="888272"/>
            <a:ext cx="696621" cy="1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8498" y="888272"/>
            <a:ext cx="196215" cy="143510"/>
          </a:xfrm>
          <a:custGeom>
            <a:avLst/>
            <a:gdLst/>
            <a:ahLst/>
            <a:cxnLst/>
            <a:rect l="l" t="t" r="r" b="b"/>
            <a:pathLst>
              <a:path w="196214" h="143509">
                <a:moveTo>
                  <a:pt x="2931" y="43060"/>
                </a:moveTo>
                <a:lnTo>
                  <a:pt x="0" y="29170"/>
                </a:lnTo>
                <a:lnTo>
                  <a:pt x="153" y="27483"/>
                </a:lnTo>
                <a:lnTo>
                  <a:pt x="33541" y="2976"/>
                </a:lnTo>
                <a:lnTo>
                  <a:pt x="33937" y="2679"/>
                </a:lnTo>
                <a:lnTo>
                  <a:pt x="40386" y="1637"/>
                </a:lnTo>
                <a:lnTo>
                  <a:pt x="41775" y="1538"/>
                </a:lnTo>
                <a:lnTo>
                  <a:pt x="48423" y="1488"/>
                </a:lnTo>
                <a:lnTo>
                  <a:pt x="50605" y="1587"/>
                </a:lnTo>
                <a:lnTo>
                  <a:pt x="52292" y="1785"/>
                </a:lnTo>
                <a:lnTo>
                  <a:pt x="53979" y="1884"/>
                </a:lnTo>
                <a:lnTo>
                  <a:pt x="55219" y="2084"/>
                </a:lnTo>
                <a:lnTo>
                  <a:pt x="56013" y="2381"/>
                </a:lnTo>
                <a:lnTo>
                  <a:pt x="56906" y="2579"/>
                </a:lnTo>
                <a:lnTo>
                  <a:pt x="57502" y="2877"/>
                </a:lnTo>
                <a:lnTo>
                  <a:pt x="58097" y="3670"/>
                </a:lnTo>
                <a:lnTo>
                  <a:pt x="58245" y="4216"/>
                </a:lnTo>
                <a:lnTo>
                  <a:pt x="58245" y="29170"/>
                </a:lnTo>
                <a:lnTo>
                  <a:pt x="30266" y="29170"/>
                </a:lnTo>
                <a:lnTo>
                  <a:pt x="7942" y="41523"/>
                </a:lnTo>
                <a:lnTo>
                  <a:pt x="6354" y="42217"/>
                </a:lnTo>
                <a:lnTo>
                  <a:pt x="5015" y="42664"/>
                </a:lnTo>
                <a:lnTo>
                  <a:pt x="2931" y="43060"/>
                </a:lnTo>
                <a:close/>
              </a:path>
              <a:path w="196214" h="143509">
                <a:moveTo>
                  <a:pt x="58245" y="119210"/>
                </a:moveTo>
                <a:lnTo>
                  <a:pt x="30266" y="119210"/>
                </a:lnTo>
                <a:lnTo>
                  <a:pt x="30266" y="29170"/>
                </a:lnTo>
                <a:lnTo>
                  <a:pt x="58245" y="29170"/>
                </a:lnTo>
                <a:lnTo>
                  <a:pt x="58245" y="119210"/>
                </a:lnTo>
                <a:close/>
              </a:path>
              <a:path w="196214" h="143509">
                <a:moveTo>
                  <a:pt x="81463" y="140940"/>
                </a:moveTo>
                <a:lnTo>
                  <a:pt x="3924" y="140940"/>
                </a:lnTo>
                <a:lnTo>
                  <a:pt x="3378" y="140791"/>
                </a:lnTo>
                <a:lnTo>
                  <a:pt x="401" y="126404"/>
                </a:lnTo>
                <a:lnTo>
                  <a:pt x="500" y="125015"/>
                </a:lnTo>
                <a:lnTo>
                  <a:pt x="698" y="123626"/>
                </a:lnTo>
                <a:lnTo>
                  <a:pt x="996" y="122535"/>
                </a:lnTo>
                <a:lnTo>
                  <a:pt x="1394" y="121741"/>
                </a:lnTo>
                <a:lnTo>
                  <a:pt x="1790" y="120848"/>
                </a:lnTo>
                <a:lnTo>
                  <a:pt x="2237" y="120203"/>
                </a:lnTo>
                <a:lnTo>
                  <a:pt x="3229" y="119409"/>
                </a:lnTo>
                <a:lnTo>
                  <a:pt x="3824" y="119210"/>
                </a:lnTo>
                <a:lnTo>
                  <a:pt x="81463" y="119210"/>
                </a:lnTo>
                <a:lnTo>
                  <a:pt x="82008" y="119409"/>
                </a:lnTo>
                <a:lnTo>
                  <a:pt x="82505" y="119806"/>
                </a:lnTo>
                <a:lnTo>
                  <a:pt x="83100" y="120203"/>
                </a:lnTo>
                <a:lnTo>
                  <a:pt x="83596" y="120848"/>
                </a:lnTo>
                <a:lnTo>
                  <a:pt x="83992" y="121741"/>
                </a:lnTo>
                <a:lnTo>
                  <a:pt x="84390" y="122535"/>
                </a:lnTo>
                <a:lnTo>
                  <a:pt x="84687" y="123626"/>
                </a:lnTo>
                <a:lnTo>
                  <a:pt x="85084" y="126404"/>
                </a:lnTo>
                <a:lnTo>
                  <a:pt x="85183" y="128140"/>
                </a:lnTo>
                <a:lnTo>
                  <a:pt x="85183" y="132208"/>
                </a:lnTo>
                <a:lnTo>
                  <a:pt x="85034" y="133895"/>
                </a:lnTo>
                <a:lnTo>
                  <a:pt x="84737" y="135284"/>
                </a:lnTo>
                <a:lnTo>
                  <a:pt x="84538" y="136673"/>
                </a:lnTo>
                <a:lnTo>
                  <a:pt x="82008" y="140791"/>
                </a:lnTo>
                <a:lnTo>
                  <a:pt x="81463" y="140940"/>
                </a:lnTo>
                <a:close/>
              </a:path>
              <a:path w="196214" h="143509">
                <a:moveTo>
                  <a:pt x="147033" y="89743"/>
                </a:moveTo>
                <a:lnTo>
                  <a:pt x="133639" y="89743"/>
                </a:lnTo>
                <a:lnTo>
                  <a:pt x="127387" y="88800"/>
                </a:lnTo>
                <a:lnTo>
                  <a:pt x="101244" y="60076"/>
                </a:lnTo>
                <a:lnTo>
                  <a:pt x="100499" y="54173"/>
                </a:lnTo>
                <a:lnTo>
                  <a:pt x="100499" y="40779"/>
                </a:lnTo>
                <a:lnTo>
                  <a:pt x="101541" y="34428"/>
                </a:lnTo>
                <a:lnTo>
                  <a:pt x="105708" y="22720"/>
                </a:lnTo>
                <a:lnTo>
                  <a:pt x="108784" y="17710"/>
                </a:lnTo>
                <a:lnTo>
                  <a:pt x="112852" y="13543"/>
                </a:lnTo>
                <a:lnTo>
                  <a:pt x="116920" y="9277"/>
                </a:lnTo>
                <a:lnTo>
                  <a:pt x="121980" y="5953"/>
                </a:lnTo>
                <a:lnTo>
                  <a:pt x="134085" y="1190"/>
                </a:lnTo>
                <a:lnTo>
                  <a:pt x="141130" y="0"/>
                </a:lnTo>
                <a:lnTo>
                  <a:pt x="155516" y="0"/>
                </a:lnTo>
                <a:lnTo>
                  <a:pt x="161072" y="793"/>
                </a:lnTo>
                <a:lnTo>
                  <a:pt x="165835" y="2381"/>
                </a:lnTo>
                <a:lnTo>
                  <a:pt x="170696" y="3869"/>
                </a:lnTo>
                <a:lnTo>
                  <a:pt x="174864" y="6002"/>
                </a:lnTo>
                <a:lnTo>
                  <a:pt x="181809" y="11558"/>
                </a:lnTo>
                <a:lnTo>
                  <a:pt x="184687" y="14932"/>
                </a:lnTo>
                <a:lnTo>
                  <a:pt x="186969" y="18901"/>
                </a:lnTo>
                <a:lnTo>
                  <a:pt x="188709" y="21729"/>
                </a:lnTo>
                <a:lnTo>
                  <a:pt x="144305" y="21729"/>
                </a:lnTo>
                <a:lnTo>
                  <a:pt x="141378" y="22324"/>
                </a:lnTo>
                <a:lnTo>
                  <a:pt x="138897" y="23515"/>
                </a:lnTo>
                <a:lnTo>
                  <a:pt x="136516" y="24605"/>
                </a:lnTo>
                <a:lnTo>
                  <a:pt x="134531" y="26243"/>
                </a:lnTo>
                <a:lnTo>
                  <a:pt x="132944" y="28426"/>
                </a:lnTo>
                <a:lnTo>
                  <a:pt x="131356" y="30509"/>
                </a:lnTo>
                <a:lnTo>
                  <a:pt x="130166" y="33040"/>
                </a:lnTo>
                <a:lnTo>
                  <a:pt x="129372" y="36016"/>
                </a:lnTo>
                <a:lnTo>
                  <a:pt x="128578" y="38893"/>
                </a:lnTo>
                <a:lnTo>
                  <a:pt x="128182" y="42118"/>
                </a:lnTo>
                <a:lnTo>
                  <a:pt x="128182" y="49460"/>
                </a:lnTo>
                <a:lnTo>
                  <a:pt x="143263" y="68460"/>
                </a:lnTo>
                <a:lnTo>
                  <a:pt x="196047" y="68460"/>
                </a:lnTo>
                <a:lnTo>
                  <a:pt x="196047" y="71040"/>
                </a:lnTo>
                <a:lnTo>
                  <a:pt x="195749" y="76844"/>
                </a:lnTo>
                <a:lnTo>
                  <a:pt x="195227" y="82152"/>
                </a:lnTo>
                <a:lnTo>
                  <a:pt x="168811" y="82152"/>
                </a:lnTo>
                <a:lnTo>
                  <a:pt x="165538" y="84237"/>
                </a:lnTo>
                <a:lnTo>
                  <a:pt x="161569" y="86022"/>
                </a:lnTo>
                <a:lnTo>
                  <a:pt x="152341" y="88999"/>
                </a:lnTo>
                <a:lnTo>
                  <a:pt x="147033" y="89743"/>
                </a:lnTo>
                <a:close/>
              </a:path>
              <a:path w="196214" h="143509">
                <a:moveTo>
                  <a:pt x="196047" y="68460"/>
                </a:moveTo>
                <a:lnTo>
                  <a:pt x="150803" y="68460"/>
                </a:lnTo>
                <a:lnTo>
                  <a:pt x="154722" y="67865"/>
                </a:lnTo>
                <a:lnTo>
                  <a:pt x="158394" y="66674"/>
                </a:lnTo>
                <a:lnTo>
                  <a:pt x="162065" y="65385"/>
                </a:lnTo>
                <a:lnTo>
                  <a:pt x="165339" y="63698"/>
                </a:lnTo>
                <a:lnTo>
                  <a:pt x="168216" y="61615"/>
                </a:lnTo>
                <a:lnTo>
                  <a:pt x="168133" y="52784"/>
                </a:lnTo>
                <a:lnTo>
                  <a:pt x="156608" y="23663"/>
                </a:lnTo>
                <a:lnTo>
                  <a:pt x="154028" y="22374"/>
                </a:lnTo>
                <a:lnTo>
                  <a:pt x="151051" y="21729"/>
                </a:lnTo>
                <a:lnTo>
                  <a:pt x="188709" y="21729"/>
                </a:lnTo>
                <a:lnTo>
                  <a:pt x="189350" y="22770"/>
                </a:lnTo>
                <a:lnTo>
                  <a:pt x="191186" y="27136"/>
                </a:lnTo>
                <a:lnTo>
                  <a:pt x="192475" y="31998"/>
                </a:lnTo>
                <a:lnTo>
                  <a:pt x="193864" y="36859"/>
                </a:lnTo>
                <a:lnTo>
                  <a:pt x="194807" y="42118"/>
                </a:lnTo>
                <a:lnTo>
                  <a:pt x="195742" y="52784"/>
                </a:lnTo>
                <a:lnTo>
                  <a:pt x="195830" y="54173"/>
                </a:lnTo>
                <a:lnTo>
                  <a:pt x="196014" y="58538"/>
                </a:lnTo>
                <a:lnTo>
                  <a:pt x="196047" y="68460"/>
                </a:lnTo>
                <a:close/>
              </a:path>
              <a:path w="196214" h="143509">
                <a:moveTo>
                  <a:pt x="182847" y="121741"/>
                </a:moveTo>
                <a:lnTo>
                  <a:pt x="141874" y="121741"/>
                </a:lnTo>
                <a:lnTo>
                  <a:pt x="146884" y="120650"/>
                </a:lnTo>
                <a:lnTo>
                  <a:pt x="150952" y="118466"/>
                </a:lnTo>
                <a:lnTo>
                  <a:pt x="166728" y="97184"/>
                </a:lnTo>
                <a:lnTo>
                  <a:pt x="168018" y="92421"/>
                </a:lnTo>
                <a:lnTo>
                  <a:pt x="168699" y="87510"/>
                </a:lnTo>
                <a:lnTo>
                  <a:pt x="168722" y="86915"/>
                </a:lnTo>
                <a:lnTo>
                  <a:pt x="168811" y="82152"/>
                </a:lnTo>
                <a:lnTo>
                  <a:pt x="195227" y="82152"/>
                </a:lnTo>
                <a:lnTo>
                  <a:pt x="194648" y="88999"/>
                </a:lnTo>
                <a:lnTo>
                  <a:pt x="193567" y="94852"/>
                </a:lnTo>
                <a:lnTo>
                  <a:pt x="191880" y="100607"/>
                </a:lnTo>
                <a:lnTo>
                  <a:pt x="190292" y="106362"/>
                </a:lnTo>
                <a:lnTo>
                  <a:pt x="188109" y="111868"/>
                </a:lnTo>
                <a:lnTo>
                  <a:pt x="185252" y="117276"/>
                </a:lnTo>
                <a:lnTo>
                  <a:pt x="182847" y="121741"/>
                </a:lnTo>
                <a:close/>
              </a:path>
              <a:path w="196214" h="143509">
                <a:moveTo>
                  <a:pt x="144206" y="143470"/>
                </a:moveTo>
                <a:lnTo>
                  <a:pt x="132497" y="143470"/>
                </a:lnTo>
                <a:lnTo>
                  <a:pt x="129471" y="143222"/>
                </a:lnTo>
                <a:lnTo>
                  <a:pt x="126396" y="142726"/>
                </a:lnTo>
                <a:lnTo>
                  <a:pt x="123320" y="142328"/>
                </a:lnTo>
                <a:lnTo>
                  <a:pt x="120542" y="141783"/>
                </a:lnTo>
                <a:lnTo>
                  <a:pt x="118061" y="141088"/>
                </a:lnTo>
                <a:lnTo>
                  <a:pt x="115581" y="140493"/>
                </a:lnTo>
                <a:lnTo>
                  <a:pt x="105749" y="130819"/>
                </a:lnTo>
                <a:lnTo>
                  <a:pt x="105758" y="123427"/>
                </a:lnTo>
                <a:lnTo>
                  <a:pt x="107643" y="117276"/>
                </a:lnTo>
                <a:lnTo>
                  <a:pt x="108139" y="116979"/>
                </a:lnTo>
                <a:lnTo>
                  <a:pt x="108685" y="116829"/>
                </a:lnTo>
                <a:lnTo>
                  <a:pt x="110174" y="116829"/>
                </a:lnTo>
                <a:lnTo>
                  <a:pt x="111414" y="117078"/>
                </a:lnTo>
                <a:lnTo>
                  <a:pt x="118657" y="119360"/>
                </a:lnTo>
                <a:lnTo>
                  <a:pt x="120939" y="119955"/>
                </a:lnTo>
                <a:lnTo>
                  <a:pt x="123469" y="120500"/>
                </a:lnTo>
                <a:lnTo>
                  <a:pt x="129124" y="121493"/>
                </a:lnTo>
                <a:lnTo>
                  <a:pt x="132349" y="121741"/>
                </a:lnTo>
                <a:lnTo>
                  <a:pt x="182847" y="121741"/>
                </a:lnTo>
                <a:lnTo>
                  <a:pt x="182553" y="122286"/>
                </a:lnTo>
                <a:lnTo>
                  <a:pt x="151746" y="142328"/>
                </a:lnTo>
                <a:lnTo>
                  <a:pt x="144206" y="14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1282" y="888272"/>
            <a:ext cx="201930" cy="143510"/>
          </a:xfrm>
          <a:custGeom>
            <a:avLst/>
            <a:gdLst/>
            <a:ahLst/>
            <a:cxnLst/>
            <a:rect l="l" t="t" r="r" b="b"/>
            <a:pathLst>
              <a:path w="201929" h="143509">
                <a:moveTo>
                  <a:pt x="7242" y="35867"/>
                </a:moveTo>
                <a:lnTo>
                  <a:pt x="5654" y="35867"/>
                </a:lnTo>
                <a:lnTo>
                  <a:pt x="5059" y="35669"/>
                </a:lnTo>
                <a:lnTo>
                  <a:pt x="2678" y="19992"/>
                </a:lnTo>
                <a:lnTo>
                  <a:pt x="2876" y="17710"/>
                </a:lnTo>
                <a:lnTo>
                  <a:pt x="19594" y="4613"/>
                </a:lnTo>
                <a:lnTo>
                  <a:pt x="23166" y="3324"/>
                </a:lnTo>
                <a:lnTo>
                  <a:pt x="27036" y="2232"/>
                </a:lnTo>
                <a:lnTo>
                  <a:pt x="35469" y="446"/>
                </a:lnTo>
                <a:lnTo>
                  <a:pt x="39884" y="0"/>
                </a:lnTo>
                <a:lnTo>
                  <a:pt x="51592" y="0"/>
                </a:lnTo>
                <a:lnTo>
                  <a:pt x="57843" y="942"/>
                </a:lnTo>
                <a:lnTo>
                  <a:pt x="63201" y="2827"/>
                </a:lnTo>
                <a:lnTo>
                  <a:pt x="68658" y="4613"/>
                </a:lnTo>
                <a:lnTo>
                  <a:pt x="73172" y="7143"/>
                </a:lnTo>
                <a:lnTo>
                  <a:pt x="76744" y="10418"/>
                </a:lnTo>
                <a:lnTo>
                  <a:pt x="80316" y="13593"/>
                </a:lnTo>
                <a:lnTo>
                  <a:pt x="82946" y="17412"/>
                </a:lnTo>
                <a:lnTo>
                  <a:pt x="84632" y="21877"/>
                </a:lnTo>
                <a:lnTo>
                  <a:pt x="86061" y="25449"/>
                </a:lnTo>
                <a:lnTo>
                  <a:pt x="31798" y="25449"/>
                </a:lnTo>
                <a:lnTo>
                  <a:pt x="28078" y="25995"/>
                </a:lnTo>
                <a:lnTo>
                  <a:pt x="24803" y="27087"/>
                </a:lnTo>
                <a:lnTo>
                  <a:pt x="21629" y="28078"/>
                </a:lnTo>
                <a:lnTo>
                  <a:pt x="18801" y="29269"/>
                </a:lnTo>
                <a:lnTo>
                  <a:pt x="16320" y="30659"/>
                </a:lnTo>
                <a:lnTo>
                  <a:pt x="13753" y="31998"/>
                </a:lnTo>
                <a:lnTo>
                  <a:pt x="11679" y="33188"/>
                </a:lnTo>
                <a:lnTo>
                  <a:pt x="10069" y="34230"/>
                </a:lnTo>
                <a:lnTo>
                  <a:pt x="8482" y="35321"/>
                </a:lnTo>
                <a:lnTo>
                  <a:pt x="7242" y="35867"/>
                </a:lnTo>
                <a:close/>
              </a:path>
              <a:path w="201929" h="143509">
                <a:moveTo>
                  <a:pt x="89196" y="140940"/>
                </a:moveTo>
                <a:lnTo>
                  <a:pt x="7292" y="140940"/>
                </a:lnTo>
                <a:lnTo>
                  <a:pt x="5902" y="140791"/>
                </a:lnTo>
                <a:lnTo>
                  <a:pt x="0" y="125759"/>
                </a:lnTo>
                <a:lnTo>
                  <a:pt x="48" y="124767"/>
                </a:lnTo>
                <a:lnTo>
                  <a:pt x="3670" y="114895"/>
                </a:lnTo>
                <a:lnTo>
                  <a:pt x="4563" y="113605"/>
                </a:lnTo>
                <a:lnTo>
                  <a:pt x="5704" y="112216"/>
                </a:lnTo>
                <a:lnTo>
                  <a:pt x="31054" y="84980"/>
                </a:lnTo>
                <a:lnTo>
                  <a:pt x="35916" y="80019"/>
                </a:lnTo>
                <a:lnTo>
                  <a:pt x="39785" y="75505"/>
                </a:lnTo>
                <a:lnTo>
                  <a:pt x="42663" y="71437"/>
                </a:lnTo>
                <a:lnTo>
                  <a:pt x="45639" y="67270"/>
                </a:lnTo>
                <a:lnTo>
                  <a:pt x="47921" y="63500"/>
                </a:lnTo>
                <a:lnTo>
                  <a:pt x="49509" y="60126"/>
                </a:lnTo>
                <a:lnTo>
                  <a:pt x="51195" y="56752"/>
                </a:lnTo>
                <a:lnTo>
                  <a:pt x="52336" y="53627"/>
                </a:lnTo>
                <a:lnTo>
                  <a:pt x="53527" y="47872"/>
                </a:lnTo>
                <a:lnTo>
                  <a:pt x="53819" y="45194"/>
                </a:lnTo>
                <a:lnTo>
                  <a:pt x="53825" y="40283"/>
                </a:lnTo>
                <a:lnTo>
                  <a:pt x="53428" y="38099"/>
                </a:lnTo>
                <a:lnTo>
                  <a:pt x="52587" y="35867"/>
                </a:lnTo>
                <a:lnTo>
                  <a:pt x="51940" y="33833"/>
                </a:lnTo>
                <a:lnTo>
                  <a:pt x="50848" y="31998"/>
                </a:lnTo>
                <a:lnTo>
                  <a:pt x="49360" y="30509"/>
                </a:lnTo>
                <a:lnTo>
                  <a:pt x="47872" y="28922"/>
                </a:lnTo>
                <a:lnTo>
                  <a:pt x="46036" y="27682"/>
                </a:lnTo>
                <a:lnTo>
                  <a:pt x="41670" y="25896"/>
                </a:lnTo>
                <a:lnTo>
                  <a:pt x="39041" y="25449"/>
                </a:lnTo>
                <a:lnTo>
                  <a:pt x="86061" y="25449"/>
                </a:lnTo>
                <a:lnTo>
                  <a:pt x="86418" y="26342"/>
                </a:lnTo>
                <a:lnTo>
                  <a:pt x="87237" y="30758"/>
                </a:lnTo>
                <a:lnTo>
                  <a:pt x="87311" y="40779"/>
                </a:lnTo>
                <a:lnTo>
                  <a:pt x="86864" y="45194"/>
                </a:lnTo>
                <a:lnTo>
                  <a:pt x="85972" y="49559"/>
                </a:lnTo>
                <a:lnTo>
                  <a:pt x="85177" y="53925"/>
                </a:lnTo>
                <a:lnTo>
                  <a:pt x="83391" y="58638"/>
                </a:lnTo>
                <a:lnTo>
                  <a:pt x="80614" y="63698"/>
                </a:lnTo>
                <a:lnTo>
                  <a:pt x="77935" y="68658"/>
                </a:lnTo>
                <a:lnTo>
                  <a:pt x="49658" y="101501"/>
                </a:lnTo>
                <a:lnTo>
                  <a:pt x="33436" y="118169"/>
                </a:lnTo>
                <a:lnTo>
                  <a:pt x="88749" y="118169"/>
                </a:lnTo>
                <a:lnTo>
                  <a:pt x="89395" y="118417"/>
                </a:lnTo>
                <a:lnTo>
                  <a:pt x="89990" y="118913"/>
                </a:lnTo>
                <a:lnTo>
                  <a:pt x="90586" y="119309"/>
                </a:lnTo>
                <a:lnTo>
                  <a:pt x="91081" y="119955"/>
                </a:lnTo>
                <a:lnTo>
                  <a:pt x="91478" y="120848"/>
                </a:lnTo>
                <a:lnTo>
                  <a:pt x="91974" y="121641"/>
                </a:lnTo>
                <a:lnTo>
                  <a:pt x="92321" y="122782"/>
                </a:lnTo>
                <a:lnTo>
                  <a:pt x="92718" y="125759"/>
                </a:lnTo>
                <a:lnTo>
                  <a:pt x="92778" y="126801"/>
                </a:lnTo>
                <a:lnTo>
                  <a:pt x="92718" y="133349"/>
                </a:lnTo>
                <a:lnTo>
                  <a:pt x="92520" y="134838"/>
                </a:lnTo>
                <a:lnTo>
                  <a:pt x="92421" y="136227"/>
                </a:lnTo>
                <a:lnTo>
                  <a:pt x="90287" y="140344"/>
                </a:lnTo>
                <a:lnTo>
                  <a:pt x="89791" y="140741"/>
                </a:lnTo>
                <a:lnTo>
                  <a:pt x="89196" y="140940"/>
                </a:lnTo>
                <a:close/>
              </a:path>
              <a:path w="201929" h="143509">
                <a:moveTo>
                  <a:pt x="116468" y="33040"/>
                </a:moveTo>
                <a:lnTo>
                  <a:pt x="114980" y="33040"/>
                </a:lnTo>
                <a:lnTo>
                  <a:pt x="114484" y="32940"/>
                </a:lnTo>
                <a:lnTo>
                  <a:pt x="112152" y="18603"/>
                </a:lnTo>
                <a:lnTo>
                  <a:pt x="112251" y="17412"/>
                </a:lnTo>
                <a:lnTo>
                  <a:pt x="148516" y="0"/>
                </a:lnTo>
                <a:lnTo>
                  <a:pt x="160323" y="0"/>
                </a:lnTo>
                <a:lnTo>
                  <a:pt x="166226" y="793"/>
                </a:lnTo>
                <a:lnTo>
                  <a:pt x="176644" y="3969"/>
                </a:lnTo>
                <a:lnTo>
                  <a:pt x="181010" y="6251"/>
                </a:lnTo>
                <a:lnTo>
                  <a:pt x="184483" y="9227"/>
                </a:lnTo>
                <a:lnTo>
                  <a:pt x="188055" y="12204"/>
                </a:lnTo>
                <a:lnTo>
                  <a:pt x="190733" y="15875"/>
                </a:lnTo>
                <a:lnTo>
                  <a:pt x="192519" y="20240"/>
                </a:lnTo>
                <a:lnTo>
                  <a:pt x="193454" y="22473"/>
                </a:lnTo>
                <a:lnTo>
                  <a:pt x="141819" y="22473"/>
                </a:lnTo>
                <a:lnTo>
                  <a:pt x="138346" y="23019"/>
                </a:lnTo>
                <a:lnTo>
                  <a:pt x="119594" y="31402"/>
                </a:lnTo>
                <a:lnTo>
                  <a:pt x="117808" y="32494"/>
                </a:lnTo>
                <a:lnTo>
                  <a:pt x="116468" y="33040"/>
                </a:lnTo>
                <a:close/>
              </a:path>
              <a:path w="201929" h="143509">
                <a:moveTo>
                  <a:pt x="196505" y="120996"/>
                </a:moveTo>
                <a:lnTo>
                  <a:pt x="148714" y="120996"/>
                </a:lnTo>
                <a:lnTo>
                  <a:pt x="152187" y="120551"/>
                </a:lnTo>
                <a:lnTo>
                  <a:pt x="155163" y="119657"/>
                </a:lnTo>
                <a:lnTo>
                  <a:pt x="167367" y="109537"/>
                </a:lnTo>
                <a:lnTo>
                  <a:pt x="168459" y="107156"/>
                </a:lnTo>
                <a:lnTo>
                  <a:pt x="169005" y="104477"/>
                </a:lnTo>
                <a:lnTo>
                  <a:pt x="169005" y="98325"/>
                </a:lnTo>
                <a:lnTo>
                  <a:pt x="168359" y="95447"/>
                </a:lnTo>
                <a:lnTo>
                  <a:pt x="167069" y="92868"/>
                </a:lnTo>
                <a:lnTo>
                  <a:pt x="165879" y="90289"/>
                </a:lnTo>
                <a:lnTo>
                  <a:pt x="164043" y="88106"/>
                </a:lnTo>
                <a:lnTo>
                  <a:pt x="161563" y="86320"/>
                </a:lnTo>
                <a:lnTo>
                  <a:pt x="159182" y="84534"/>
                </a:lnTo>
                <a:lnTo>
                  <a:pt x="156106" y="83145"/>
                </a:lnTo>
                <a:lnTo>
                  <a:pt x="148565" y="81160"/>
                </a:lnTo>
                <a:lnTo>
                  <a:pt x="144150" y="80665"/>
                </a:lnTo>
                <a:lnTo>
                  <a:pt x="126192" y="80665"/>
                </a:lnTo>
                <a:lnTo>
                  <a:pt x="125348" y="80565"/>
                </a:lnTo>
                <a:lnTo>
                  <a:pt x="122032" y="67022"/>
                </a:lnTo>
                <a:lnTo>
                  <a:pt x="122074" y="66327"/>
                </a:lnTo>
                <a:lnTo>
                  <a:pt x="125943" y="59977"/>
                </a:lnTo>
                <a:lnTo>
                  <a:pt x="143009" y="59977"/>
                </a:lnTo>
                <a:lnTo>
                  <a:pt x="146631" y="59481"/>
                </a:lnTo>
                <a:lnTo>
                  <a:pt x="162902" y="48071"/>
                </a:lnTo>
                <a:lnTo>
                  <a:pt x="164093" y="45491"/>
                </a:lnTo>
                <a:lnTo>
                  <a:pt x="164636" y="42911"/>
                </a:lnTo>
                <a:lnTo>
                  <a:pt x="164688" y="37207"/>
                </a:lnTo>
                <a:lnTo>
                  <a:pt x="164292" y="34974"/>
                </a:lnTo>
                <a:lnTo>
                  <a:pt x="163335" y="32444"/>
                </a:lnTo>
                <a:lnTo>
                  <a:pt x="162704" y="30708"/>
                </a:lnTo>
                <a:lnTo>
                  <a:pt x="161513" y="28873"/>
                </a:lnTo>
                <a:lnTo>
                  <a:pt x="159926" y="27384"/>
                </a:lnTo>
                <a:lnTo>
                  <a:pt x="158438" y="25896"/>
                </a:lnTo>
                <a:lnTo>
                  <a:pt x="156453" y="24705"/>
                </a:lnTo>
                <a:lnTo>
                  <a:pt x="153972" y="23812"/>
                </a:lnTo>
                <a:lnTo>
                  <a:pt x="151591" y="22919"/>
                </a:lnTo>
                <a:lnTo>
                  <a:pt x="148764" y="22473"/>
                </a:lnTo>
                <a:lnTo>
                  <a:pt x="193454" y="22473"/>
                </a:lnTo>
                <a:lnTo>
                  <a:pt x="194305" y="24506"/>
                </a:lnTo>
                <a:lnTo>
                  <a:pt x="195116" y="28873"/>
                </a:lnTo>
                <a:lnTo>
                  <a:pt x="195198" y="38942"/>
                </a:lnTo>
                <a:lnTo>
                  <a:pt x="194653" y="42911"/>
                </a:lnTo>
                <a:lnTo>
                  <a:pt x="193561" y="46582"/>
                </a:lnTo>
                <a:lnTo>
                  <a:pt x="192569" y="50154"/>
                </a:lnTo>
                <a:lnTo>
                  <a:pt x="170493" y="68014"/>
                </a:lnTo>
                <a:lnTo>
                  <a:pt x="170493" y="68312"/>
                </a:lnTo>
                <a:lnTo>
                  <a:pt x="175354" y="68907"/>
                </a:lnTo>
                <a:lnTo>
                  <a:pt x="179670" y="70147"/>
                </a:lnTo>
                <a:lnTo>
                  <a:pt x="183441" y="72032"/>
                </a:lnTo>
                <a:lnTo>
                  <a:pt x="187310" y="73917"/>
                </a:lnTo>
                <a:lnTo>
                  <a:pt x="190585" y="76298"/>
                </a:lnTo>
                <a:lnTo>
                  <a:pt x="193263" y="79176"/>
                </a:lnTo>
                <a:lnTo>
                  <a:pt x="195942" y="81954"/>
                </a:lnTo>
                <a:lnTo>
                  <a:pt x="197976" y="85179"/>
                </a:lnTo>
                <a:lnTo>
                  <a:pt x="199366" y="88849"/>
                </a:lnTo>
                <a:lnTo>
                  <a:pt x="200853" y="92421"/>
                </a:lnTo>
                <a:lnTo>
                  <a:pt x="201597" y="96291"/>
                </a:lnTo>
                <a:lnTo>
                  <a:pt x="201597" y="107304"/>
                </a:lnTo>
                <a:lnTo>
                  <a:pt x="200258" y="113407"/>
                </a:lnTo>
                <a:lnTo>
                  <a:pt x="197580" y="118765"/>
                </a:lnTo>
                <a:lnTo>
                  <a:pt x="196505" y="120996"/>
                </a:lnTo>
                <a:close/>
              </a:path>
              <a:path w="201929" h="143509">
                <a:moveTo>
                  <a:pt x="156007" y="143470"/>
                </a:moveTo>
                <a:lnTo>
                  <a:pt x="143505" y="143470"/>
                </a:lnTo>
                <a:lnTo>
                  <a:pt x="139090" y="143122"/>
                </a:lnTo>
                <a:lnTo>
                  <a:pt x="109052" y="117325"/>
                </a:lnTo>
                <a:lnTo>
                  <a:pt x="109324" y="115142"/>
                </a:lnTo>
                <a:lnTo>
                  <a:pt x="109919" y="113853"/>
                </a:lnTo>
                <a:lnTo>
                  <a:pt x="110515" y="112464"/>
                </a:lnTo>
                <a:lnTo>
                  <a:pt x="111359" y="111769"/>
                </a:lnTo>
                <a:lnTo>
                  <a:pt x="113145" y="111769"/>
                </a:lnTo>
                <a:lnTo>
                  <a:pt x="114385" y="112266"/>
                </a:lnTo>
                <a:lnTo>
                  <a:pt x="117957" y="114250"/>
                </a:lnTo>
                <a:lnTo>
                  <a:pt x="120189" y="115292"/>
                </a:lnTo>
                <a:lnTo>
                  <a:pt x="125547" y="117474"/>
                </a:lnTo>
                <a:lnTo>
                  <a:pt x="128672" y="118516"/>
                </a:lnTo>
                <a:lnTo>
                  <a:pt x="135915" y="120500"/>
                </a:lnTo>
                <a:lnTo>
                  <a:pt x="140082" y="120996"/>
                </a:lnTo>
                <a:lnTo>
                  <a:pt x="196505" y="120996"/>
                </a:lnTo>
                <a:lnTo>
                  <a:pt x="194999" y="124122"/>
                </a:lnTo>
                <a:lnTo>
                  <a:pt x="163200" y="142527"/>
                </a:lnTo>
                <a:lnTo>
                  <a:pt x="156007" y="14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0500" y="888272"/>
            <a:ext cx="202565" cy="141605"/>
          </a:xfrm>
          <a:custGeom>
            <a:avLst/>
            <a:gdLst/>
            <a:ahLst/>
            <a:cxnLst/>
            <a:rect l="l" t="t" r="r" b="b"/>
            <a:pathLst>
              <a:path w="202564" h="141605">
                <a:moveTo>
                  <a:pt x="7242" y="35867"/>
                </a:moveTo>
                <a:lnTo>
                  <a:pt x="5654" y="35867"/>
                </a:lnTo>
                <a:lnTo>
                  <a:pt x="5059" y="35669"/>
                </a:lnTo>
                <a:lnTo>
                  <a:pt x="2678" y="19992"/>
                </a:lnTo>
                <a:lnTo>
                  <a:pt x="2876" y="17710"/>
                </a:lnTo>
                <a:lnTo>
                  <a:pt x="19594" y="4613"/>
                </a:lnTo>
                <a:lnTo>
                  <a:pt x="23166" y="3324"/>
                </a:lnTo>
                <a:lnTo>
                  <a:pt x="27036" y="2232"/>
                </a:lnTo>
                <a:lnTo>
                  <a:pt x="35469" y="446"/>
                </a:lnTo>
                <a:lnTo>
                  <a:pt x="39884" y="0"/>
                </a:lnTo>
                <a:lnTo>
                  <a:pt x="51592" y="0"/>
                </a:lnTo>
                <a:lnTo>
                  <a:pt x="57843" y="942"/>
                </a:lnTo>
                <a:lnTo>
                  <a:pt x="63201" y="2827"/>
                </a:lnTo>
                <a:lnTo>
                  <a:pt x="68658" y="4613"/>
                </a:lnTo>
                <a:lnTo>
                  <a:pt x="73172" y="7143"/>
                </a:lnTo>
                <a:lnTo>
                  <a:pt x="76744" y="10418"/>
                </a:lnTo>
                <a:lnTo>
                  <a:pt x="80316" y="13593"/>
                </a:lnTo>
                <a:lnTo>
                  <a:pt x="82946" y="17412"/>
                </a:lnTo>
                <a:lnTo>
                  <a:pt x="84632" y="21877"/>
                </a:lnTo>
                <a:lnTo>
                  <a:pt x="86061" y="25449"/>
                </a:lnTo>
                <a:lnTo>
                  <a:pt x="31798" y="25449"/>
                </a:lnTo>
                <a:lnTo>
                  <a:pt x="28078" y="25995"/>
                </a:lnTo>
                <a:lnTo>
                  <a:pt x="24803" y="27087"/>
                </a:lnTo>
                <a:lnTo>
                  <a:pt x="21629" y="28078"/>
                </a:lnTo>
                <a:lnTo>
                  <a:pt x="18801" y="29269"/>
                </a:lnTo>
                <a:lnTo>
                  <a:pt x="16320" y="30659"/>
                </a:lnTo>
                <a:lnTo>
                  <a:pt x="13753" y="31998"/>
                </a:lnTo>
                <a:lnTo>
                  <a:pt x="11679" y="33188"/>
                </a:lnTo>
                <a:lnTo>
                  <a:pt x="10069" y="34230"/>
                </a:lnTo>
                <a:lnTo>
                  <a:pt x="8482" y="35321"/>
                </a:lnTo>
                <a:lnTo>
                  <a:pt x="7242" y="35867"/>
                </a:lnTo>
                <a:close/>
              </a:path>
              <a:path w="202564" h="141605">
                <a:moveTo>
                  <a:pt x="89196" y="140940"/>
                </a:moveTo>
                <a:lnTo>
                  <a:pt x="7292" y="140940"/>
                </a:lnTo>
                <a:lnTo>
                  <a:pt x="5902" y="140791"/>
                </a:lnTo>
                <a:lnTo>
                  <a:pt x="0" y="125759"/>
                </a:lnTo>
                <a:lnTo>
                  <a:pt x="48" y="124767"/>
                </a:lnTo>
                <a:lnTo>
                  <a:pt x="3670" y="114895"/>
                </a:lnTo>
                <a:lnTo>
                  <a:pt x="4563" y="113605"/>
                </a:lnTo>
                <a:lnTo>
                  <a:pt x="5704" y="112216"/>
                </a:lnTo>
                <a:lnTo>
                  <a:pt x="31054" y="84980"/>
                </a:lnTo>
                <a:lnTo>
                  <a:pt x="35916" y="80019"/>
                </a:lnTo>
                <a:lnTo>
                  <a:pt x="39785" y="75505"/>
                </a:lnTo>
                <a:lnTo>
                  <a:pt x="42663" y="71437"/>
                </a:lnTo>
                <a:lnTo>
                  <a:pt x="45639" y="67270"/>
                </a:lnTo>
                <a:lnTo>
                  <a:pt x="47921" y="63500"/>
                </a:lnTo>
                <a:lnTo>
                  <a:pt x="49509" y="60126"/>
                </a:lnTo>
                <a:lnTo>
                  <a:pt x="51195" y="56752"/>
                </a:lnTo>
                <a:lnTo>
                  <a:pt x="52336" y="53627"/>
                </a:lnTo>
                <a:lnTo>
                  <a:pt x="53527" y="47872"/>
                </a:lnTo>
                <a:lnTo>
                  <a:pt x="53819" y="45194"/>
                </a:lnTo>
                <a:lnTo>
                  <a:pt x="53825" y="40283"/>
                </a:lnTo>
                <a:lnTo>
                  <a:pt x="53428" y="38099"/>
                </a:lnTo>
                <a:lnTo>
                  <a:pt x="52587" y="35867"/>
                </a:lnTo>
                <a:lnTo>
                  <a:pt x="51940" y="33833"/>
                </a:lnTo>
                <a:lnTo>
                  <a:pt x="50848" y="31998"/>
                </a:lnTo>
                <a:lnTo>
                  <a:pt x="49360" y="30509"/>
                </a:lnTo>
                <a:lnTo>
                  <a:pt x="47872" y="28922"/>
                </a:lnTo>
                <a:lnTo>
                  <a:pt x="46036" y="27682"/>
                </a:lnTo>
                <a:lnTo>
                  <a:pt x="41670" y="25896"/>
                </a:lnTo>
                <a:lnTo>
                  <a:pt x="39041" y="25449"/>
                </a:lnTo>
                <a:lnTo>
                  <a:pt x="86061" y="25449"/>
                </a:lnTo>
                <a:lnTo>
                  <a:pt x="86418" y="26342"/>
                </a:lnTo>
                <a:lnTo>
                  <a:pt x="87237" y="30758"/>
                </a:lnTo>
                <a:lnTo>
                  <a:pt x="87311" y="40779"/>
                </a:lnTo>
                <a:lnTo>
                  <a:pt x="86864" y="45194"/>
                </a:lnTo>
                <a:lnTo>
                  <a:pt x="85972" y="49559"/>
                </a:lnTo>
                <a:lnTo>
                  <a:pt x="85177" y="53925"/>
                </a:lnTo>
                <a:lnTo>
                  <a:pt x="83391" y="58638"/>
                </a:lnTo>
                <a:lnTo>
                  <a:pt x="80614" y="63698"/>
                </a:lnTo>
                <a:lnTo>
                  <a:pt x="77935" y="68658"/>
                </a:lnTo>
                <a:lnTo>
                  <a:pt x="49658" y="101501"/>
                </a:lnTo>
                <a:lnTo>
                  <a:pt x="33436" y="118169"/>
                </a:lnTo>
                <a:lnTo>
                  <a:pt x="88749" y="118169"/>
                </a:lnTo>
                <a:lnTo>
                  <a:pt x="89395" y="118417"/>
                </a:lnTo>
                <a:lnTo>
                  <a:pt x="89990" y="118913"/>
                </a:lnTo>
                <a:lnTo>
                  <a:pt x="90586" y="119309"/>
                </a:lnTo>
                <a:lnTo>
                  <a:pt x="91081" y="119955"/>
                </a:lnTo>
                <a:lnTo>
                  <a:pt x="91478" y="120848"/>
                </a:lnTo>
                <a:lnTo>
                  <a:pt x="91974" y="121641"/>
                </a:lnTo>
                <a:lnTo>
                  <a:pt x="92321" y="122782"/>
                </a:lnTo>
                <a:lnTo>
                  <a:pt x="92718" y="125759"/>
                </a:lnTo>
                <a:lnTo>
                  <a:pt x="92778" y="126801"/>
                </a:lnTo>
                <a:lnTo>
                  <a:pt x="92718" y="133349"/>
                </a:lnTo>
                <a:lnTo>
                  <a:pt x="92520" y="134838"/>
                </a:lnTo>
                <a:lnTo>
                  <a:pt x="92421" y="136227"/>
                </a:lnTo>
                <a:lnTo>
                  <a:pt x="90287" y="140344"/>
                </a:lnTo>
                <a:lnTo>
                  <a:pt x="89791" y="140741"/>
                </a:lnTo>
                <a:lnTo>
                  <a:pt x="89196" y="140940"/>
                </a:lnTo>
                <a:close/>
              </a:path>
              <a:path w="202564" h="141605">
                <a:moveTo>
                  <a:pt x="133236" y="141535"/>
                </a:moveTo>
                <a:lnTo>
                  <a:pt x="130259" y="141386"/>
                </a:lnTo>
                <a:lnTo>
                  <a:pt x="128077" y="141088"/>
                </a:lnTo>
                <a:lnTo>
                  <a:pt x="125894" y="140890"/>
                </a:lnTo>
                <a:lnTo>
                  <a:pt x="121429" y="137169"/>
                </a:lnTo>
                <a:lnTo>
                  <a:pt x="121677" y="136177"/>
                </a:lnTo>
                <a:lnTo>
                  <a:pt x="122272" y="134987"/>
                </a:lnTo>
                <a:lnTo>
                  <a:pt x="171236" y="26937"/>
                </a:lnTo>
                <a:lnTo>
                  <a:pt x="111557" y="26937"/>
                </a:lnTo>
                <a:lnTo>
                  <a:pt x="110416" y="25946"/>
                </a:lnTo>
                <a:lnTo>
                  <a:pt x="109622" y="23961"/>
                </a:lnTo>
                <a:lnTo>
                  <a:pt x="108928" y="21976"/>
                </a:lnTo>
                <a:lnTo>
                  <a:pt x="108580" y="18851"/>
                </a:lnTo>
                <a:lnTo>
                  <a:pt x="108616" y="11856"/>
                </a:lnTo>
                <a:lnTo>
                  <a:pt x="112350" y="2529"/>
                </a:lnTo>
                <a:lnTo>
                  <a:pt x="196637" y="2529"/>
                </a:lnTo>
                <a:lnTo>
                  <a:pt x="197679" y="2679"/>
                </a:lnTo>
                <a:lnTo>
                  <a:pt x="198472" y="2976"/>
                </a:lnTo>
                <a:lnTo>
                  <a:pt x="199366" y="3174"/>
                </a:lnTo>
                <a:lnTo>
                  <a:pt x="200060" y="3720"/>
                </a:lnTo>
                <a:lnTo>
                  <a:pt x="200556" y="4613"/>
                </a:lnTo>
                <a:lnTo>
                  <a:pt x="201052" y="5407"/>
                </a:lnTo>
                <a:lnTo>
                  <a:pt x="201399" y="6597"/>
                </a:lnTo>
                <a:lnTo>
                  <a:pt x="201597" y="8185"/>
                </a:lnTo>
                <a:lnTo>
                  <a:pt x="201895" y="9772"/>
                </a:lnTo>
                <a:lnTo>
                  <a:pt x="201963" y="10715"/>
                </a:lnTo>
                <a:lnTo>
                  <a:pt x="201958" y="18851"/>
                </a:lnTo>
                <a:lnTo>
                  <a:pt x="201796" y="21282"/>
                </a:lnTo>
                <a:lnTo>
                  <a:pt x="201597" y="22720"/>
                </a:lnTo>
                <a:lnTo>
                  <a:pt x="201300" y="24110"/>
                </a:lnTo>
                <a:lnTo>
                  <a:pt x="201101" y="25400"/>
                </a:lnTo>
                <a:lnTo>
                  <a:pt x="200754" y="26640"/>
                </a:lnTo>
                <a:lnTo>
                  <a:pt x="200258" y="27831"/>
                </a:lnTo>
                <a:lnTo>
                  <a:pt x="199861" y="29021"/>
                </a:lnTo>
                <a:lnTo>
                  <a:pt x="199366" y="30261"/>
                </a:lnTo>
                <a:lnTo>
                  <a:pt x="198770" y="31551"/>
                </a:lnTo>
                <a:lnTo>
                  <a:pt x="153229" y="137219"/>
                </a:lnTo>
                <a:lnTo>
                  <a:pt x="142116" y="141485"/>
                </a:lnTo>
                <a:lnTo>
                  <a:pt x="133236" y="141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9405" y="888272"/>
            <a:ext cx="202565" cy="143510"/>
          </a:xfrm>
          <a:custGeom>
            <a:avLst/>
            <a:gdLst/>
            <a:ahLst/>
            <a:cxnLst/>
            <a:rect l="l" t="t" r="r" b="b"/>
            <a:pathLst>
              <a:path w="202564" h="143509">
                <a:moveTo>
                  <a:pt x="7416" y="33040"/>
                </a:moveTo>
                <a:lnTo>
                  <a:pt x="5928" y="33040"/>
                </a:lnTo>
                <a:lnTo>
                  <a:pt x="5432" y="32940"/>
                </a:lnTo>
                <a:lnTo>
                  <a:pt x="3100" y="18603"/>
                </a:lnTo>
                <a:lnTo>
                  <a:pt x="3199" y="17412"/>
                </a:lnTo>
                <a:lnTo>
                  <a:pt x="39463" y="0"/>
                </a:lnTo>
                <a:lnTo>
                  <a:pt x="51271" y="0"/>
                </a:lnTo>
                <a:lnTo>
                  <a:pt x="57174" y="793"/>
                </a:lnTo>
                <a:lnTo>
                  <a:pt x="67592" y="3969"/>
                </a:lnTo>
                <a:lnTo>
                  <a:pt x="71958" y="6251"/>
                </a:lnTo>
                <a:lnTo>
                  <a:pt x="75431" y="9227"/>
                </a:lnTo>
                <a:lnTo>
                  <a:pt x="79003" y="12204"/>
                </a:lnTo>
                <a:lnTo>
                  <a:pt x="81681" y="15875"/>
                </a:lnTo>
                <a:lnTo>
                  <a:pt x="83467" y="20240"/>
                </a:lnTo>
                <a:lnTo>
                  <a:pt x="84402" y="22473"/>
                </a:lnTo>
                <a:lnTo>
                  <a:pt x="32766" y="22473"/>
                </a:lnTo>
                <a:lnTo>
                  <a:pt x="29294" y="23019"/>
                </a:lnTo>
                <a:lnTo>
                  <a:pt x="10542" y="31402"/>
                </a:lnTo>
                <a:lnTo>
                  <a:pt x="8756" y="32494"/>
                </a:lnTo>
                <a:lnTo>
                  <a:pt x="7416" y="33040"/>
                </a:lnTo>
                <a:close/>
              </a:path>
              <a:path w="202564" h="143509">
                <a:moveTo>
                  <a:pt x="87453" y="120996"/>
                </a:moveTo>
                <a:lnTo>
                  <a:pt x="39662" y="120996"/>
                </a:lnTo>
                <a:lnTo>
                  <a:pt x="43134" y="120551"/>
                </a:lnTo>
                <a:lnTo>
                  <a:pt x="46111" y="119657"/>
                </a:lnTo>
                <a:lnTo>
                  <a:pt x="58315" y="109537"/>
                </a:lnTo>
                <a:lnTo>
                  <a:pt x="59407" y="107156"/>
                </a:lnTo>
                <a:lnTo>
                  <a:pt x="59953" y="104477"/>
                </a:lnTo>
                <a:lnTo>
                  <a:pt x="59953" y="98325"/>
                </a:lnTo>
                <a:lnTo>
                  <a:pt x="59307" y="95447"/>
                </a:lnTo>
                <a:lnTo>
                  <a:pt x="58017" y="92868"/>
                </a:lnTo>
                <a:lnTo>
                  <a:pt x="56827" y="90289"/>
                </a:lnTo>
                <a:lnTo>
                  <a:pt x="54991" y="88106"/>
                </a:lnTo>
                <a:lnTo>
                  <a:pt x="52511" y="86320"/>
                </a:lnTo>
                <a:lnTo>
                  <a:pt x="50130" y="84534"/>
                </a:lnTo>
                <a:lnTo>
                  <a:pt x="47054" y="83145"/>
                </a:lnTo>
                <a:lnTo>
                  <a:pt x="39513" y="81160"/>
                </a:lnTo>
                <a:lnTo>
                  <a:pt x="35098" y="80665"/>
                </a:lnTo>
                <a:lnTo>
                  <a:pt x="17140" y="80665"/>
                </a:lnTo>
                <a:lnTo>
                  <a:pt x="16296" y="80565"/>
                </a:lnTo>
                <a:lnTo>
                  <a:pt x="12980" y="67022"/>
                </a:lnTo>
                <a:lnTo>
                  <a:pt x="13022" y="66327"/>
                </a:lnTo>
                <a:lnTo>
                  <a:pt x="16891" y="59977"/>
                </a:lnTo>
                <a:lnTo>
                  <a:pt x="33957" y="59977"/>
                </a:lnTo>
                <a:lnTo>
                  <a:pt x="37578" y="59481"/>
                </a:lnTo>
                <a:lnTo>
                  <a:pt x="53850" y="48071"/>
                </a:lnTo>
                <a:lnTo>
                  <a:pt x="55041" y="45491"/>
                </a:lnTo>
                <a:lnTo>
                  <a:pt x="55584" y="42911"/>
                </a:lnTo>
                <a:lnTo>
                  <a:pt x="55636" y="37207"/>
                </a:lnTo>
                <a:lnTo>
                  <a:pt x="55240" y="34974"/>
                </a:lnTo>
                <a:lnTo>
                  <a:pt x="54283" y="32444"/>
                </a:lnTo>
                <a:lnTo>
                  <a:pt x="53652" y="30708"/>
                </a:lnTo>
                <a:lnTo>
                  <a:pt x="52461" y="28873"/>
                </a:lnTo>
                <a:lnTo>
                  <a:pt x="50873" y="27384"/>
                </a:lnTo>
                <a:lnTo>
                  <a:pt x="49386" y="25896"/>
                </a:lnTo>
                <a:lnTo>
                  <a:pt x="47401" y="24705"/>
                </a:lnTo>
                <a:lnTo>
                  <a:pt x="44920" y="23812"/>
                </a:lnTo>
                <a:lnTo>
                  <a:pt x="42539" y="22919"/>
                </a:lnTo>
                <a:lnTo>
                  <a:pt x="39712" y="22473"/>
                </a:lnTo>
                <a:lnTo>
                  <a:pt x="84402" y="22473"/>
                </a:lnTo>
                <a:lnTo>
                  <a:pt x="85253" y="24506"/>
                </a:lnTo>
                <a:lnTo>
                  <a:pt x="86064" y="28873"/>
                </a:lnTo>
                <a:lnTo>
                  <a:pt x="86146" y="38942"/>
                </a:lnTo>
                <a:lnTo>
                  <a:pt x="85601" y="42911"/>
                </a:lnTo>
                <a:lnTo>
                  <a:pt x="84509" y="46582"/>
                </a:lnTo>
                <a:lnTo>
                  <a:pt x="83516" y="50154"/>
                </a:lnTo>
                <a:lnTo>
                  <a:pt x="61440" y="68014"/>
                </a:lnTo>
                <a:lnTo>
                  <a:pt x="61440" y="68312"/>
                </a:lnTo>
                <a:lnTo>
                  <a:pt x="66302" y="68907"/>
                </a:lnTo>
                <a:lnTo>
                  <a:pt x="70618" y="70147"/>
                </a:lnTo>
                <a:lnTo>
                  <a:pt x="74389" y="72032"/>
                </a:lnTo>
                <a:lnTo>
                  <a:pt x="78258" y="73917"/>
                </a:lnTo>
                <a:lnTo>
                  <a:pt x="81532" y="76298"/>
                </a:lnTo>
                <a:lnTo>
                  <a:pt x="84211" y="79176"/>
                </a:lnTo>
                <a:lnTo>
                  <a:pt x="86890" y="81954"/>
                </a:lnTo>
                <a:lnTo>
                  <a:pt x="88924" y="85179"/>
                </a:lnTo>
                <a:lnTo>
                  <a:pt x="90314" y="88849"/>
                </a:lnTo>
                <a:lnTo>
                  <a:pt x="91801" y="92421"/>
                </a:lnTo>
                <a:lnTo>
                  <a:pt x="92545" y="96291"/>
                </a:lnTo>
                <a:lnTo>
                  <a:pt x="92545" y="107304"/>
                </a:lnTo>
                <a:lnTo>
                  <a:pt x="91206" y="113407"/>
                </a:lnTo>
                <a:lnTo>
                  <a:pt x="88528" y="118765"/>
                </a:lnTo>
                <a:lnTo>
                  <a:pt x="87453" y="120996"/>
                </a:lnTo>
                <a:close/>
              </a:path>
              <a:path w="202564" h="143509">
                <a:moveTo>
                  <a:pt x="46955" y="143470"/>
                </a:moveTo>
                <a:lnTo>
                  <a:pt x="34453" y="143470"/>
                </a:lnTo>
                <a:lnTo>
                  <a:pt x="30038" y="143122"/>
                </a:lnTo>
                <a:lnTo>
                  <a:pt x="0" y="117325"/>
                </a:lnTo>
                <a:lnTo>
                  <a:pt x="272" y="115142"/>
                </a:lnTo>
                <a:lnTo>
                  <a:pt x="867" y="113853"/>
                </a:lnTo>
                <a:lnTo>
                  <a:pt x="1463" y="112464"/>
                </a:lnTo>
                <a:lnTo>
                  <a:pt x="2306" y="111769"/>
                </a:lnTo>
                <a:lnTo>
                  <a:pt x="4092" y="111769"/>
                </a:lnTo>
                <a:lnTo>
                  <a:pt x="5333" y="112266"/>
                </a:lnTo>
                <a:lnTo>
                  <a:pt x="8904" y="114250"/>
                </a:lnTo>
                <a:lnTo>
                  <a:pt x="11137" y="115292"/>
                </a:lnTo>
                <a:lnTo>
                  <a:pt x="16495" y="117474"/>
                </a:lnTo>
                <a:lnTo>
                  <a:pt x="19620" y="118516"/>
                </a:lnTo>
                <a:lnTo>
                  <a:pt x="26863" y="120500"/>
                </a:lnTo>
                <a:lnTo>
                  <a:pt x="31030" y="120996"/>
                </a:lnTo>
                <a:lnTo>
                  <a:pt x="87453" y="120996"/>
                </a:lnTo>
                <a:lnTo>
                  <a:pt x="85947" y="124122"/>
                </a:lnTo>
                <a:lnTo>
                  <a:pt x="54148" y="142527"/>
                </a:lnTo>
                <a:lnTo>
                  <a:pt x="46955" y="143470"/>
                </a:lnTo>
                <a:close/>
              </a:path>
              <a:path w="202564" h="143509">
                <a:moveTo>
                  <a:pt x="116941" y="35867"/>
                </a:moveTo>
                <a:lnTo>
                  <a:pt x="115353" y="35867"/>
                </a:lnTo>
                <a:lnTo>
                  <a:pt x="114757" y="35669"/>
                </a:lnTo>
                <a:lnTo>
                  <a:pt x="112376" y="19992"/>
                </a:lnTo>
                <a:lnTo>
                  <a:pt x="112574" y="17710"/>
                </a:lnTo>
                <a:lnTo>
                  <a:pt x="129293" y="4613"/>
                </a:lnTo>
                <a:lnTo>
                  <a:pt x="132864" y="3324"/>
                </a:lnTo>
                <a:lnTo>
                  <a:pt x="136734" y="2232"/>
                </a:lnTo>
                <a:lnTo>
                  <a:pt x="145168" y="446"/>
                </a:lnTo>
                <a:lnTo>
                  <a:pt x="149583" y="0"/>
                </a:lnTo>
                <a:lnTo>
                  <a:pt x="161291" y="0"/>
                </a:lnTo>
                <a:lnTo>
                  <a:pt x="167542" y="942"/>
                </a:lnTo>
                <a:lnTo>
                  <a:pt x="172900" y="2827"/>
                </a:lnTo>
                <a:lnTo>
                  <a:pt x="178357" y="4613"/>
                </a:lnTo>
                <a:lnTo>
                  <a:pt x="182871" y="7143"/>
                </a:lnTo>
                <a:lnTo>
                  <a:pt x="186442" y="10418"/>
                </a:lnTo>
                <a:lnTo>
                  <a:pt x="190014" y="13593"/>
                </a:lnTo>
                <a:lnTo>
                  <a:pt x="192644" y="17412"/>
                </a:lnTo>
                <a:lnTo>
                  <a:pt x="194331" y="21877"/>
                </a:lnTo>
                <a:lnTo>
                  <a:pt x="195760" y="25449"/>
                </a:lnTo>
                <a:lnTo>
                  <a:pt x="141497" y="25449"/>
                </a:lnTo>
                <a:lnTo>
                  <a:pt x="137776" y="25995"/>
                </a:lnTo>
                <a:lnTo>
                  <a:pt x="134502" y="27087"/>
                </a:lnTo>
                <a:lnTo>
                  <a:pt x="131327" y="28078"/>
                </a:lnTo>
                <a:lnTo>
                  <a:pt x="128499" y="29269"/>
                </a:lnTo>
                <a:lnTo>
                  <a:pt x="126019" y="30659"/>
                </a:lnTo>
                <a:lnTo>
                  <a:pt x="123452" y="31998"/>
                </a:lnTo>
                <a:lnTo>
                  <a:pt x="121378" y="33188"/>
                </a:lnTo>
                <a:lnTo>
                  <a:pt x="119768" y="34230"/>
                </a:lnTo>
                <a:lnTo>
                  <a:pt x="118181" y="35321"/>
                </a:lnTo>
                <a:lnTo>
                  <a:pt x="116941" y="35867"/>
                </a:lnTo>
                <a:close/>
              </a:path>
              <a:path w="202564" h="143509">
                <a:moveTo>
                  <a:pt x="198894" y="140940"/>
                </a:moveTo>
                <a:lnTo>
                  <a:pt x="116990" y="140940"/>
                </a:lnTo>
                <a:lnTo>
                  <a:pt x="115600" y="140791"/>
                </a:lnTo>
                <a:lnTo>
                  <a:pt x="109698" y="125759"/>
                </a:lnTo>
                <a:lnTo>
                  <a:pt x="109746" y="124767"/>
                </a:lnTo>
                <a:lnTo>
                  <a:pt x="113369" y="114895"/>
                </a:lnTo>
                <a:lnTo>
                  <a:pt x="114261" y="113605"/>
                </a:lnTo>
                <a:lnTo>
                  <a:pt x="115402" y="112216"/>
                </a:lnTo>
                <a:lnTo>
                  <a:pt x="140753" y="84980"/>
                </a:lnTo>
                <a:lnTo>
                  <a:pt x="145615" y="80019"/>
                </a:lnTo>
                <a:lnTo>
                  <a:pt x="149484" y="75505"/>
                </a:lnTo>
                <a:lnTo>
                  <a:pt x="152361" y="71437"/>
                </a:lnTo>
                <a:lnTo>
                  <a:pt x="155338" y="67270"/>
                </a:lnTo>
                <a:lnTo>
                  <a:pt x="157620" y="63500"/>
                </a:lnTo>
                <a:lnTo>
                  <a:pt x="159208" y="60126"/>
                </a:lnTo>
                <a:lnTo>
                  <a:pt x="160894" y="56752"/>
                </a:lnTo>
                <a:lnTo>
                  <a:pt x="162035" y="53627"/>
                </a:lnTo>
                <a:lnTo>
                  <a:pt x="163225" y="47872"/>
                </a:lnTo>
                <a:lnTo>
                  <a:pt x="163518" y="45194"/>
                </a:lnTo>
                <a:lnTo>
                  <a:pt x="163523" y="40283"/>
                </a:lnTo>
                <a:lnTo>
                  <a:pt x="163126" y="38099"/>
                </a:lnTo>
                <a:lnTo>
                  <a:pt x="162285" y="35867"/>
                </a:lnTo>
                <a:lnTo>
                  <a:pt x="161638" y="33833"/>
                </a:lnTo>
                <a:lnTo>
                  <a:pt x="160547" y="31998"/>
                </a:lnTo>
                <a:lnTo>
                  <a:pt x="159058" y="30509"/>
                </a:lnTo>
                <a:lnTo>
                  <a:pt x="157570" y="28922"/>
                </a:lnTo>
                <a:lnTo>
                  <a:pt x="155735" y="27682"/>
                </a:lnTo>
                <a:lnTo>
                  <a:pt x="151369" y="25896"/>
                </a:lnTo>
                <a:lnTo>
                  <a:pt x="148740" y="25449"/>
                </a:lnTo>
                <a:lnTo>
                  <a:pt x="195760" y="25449"/>
                </a:lnTo>
                <a:lnTo>
                  <a:pt x="196117" y="26342"/>
                </a:lnTo>
                <a:lnTo>
                  <a:pt x="196936" y="30758"/>
                </a:lnTo>
                <a:lnTo>
                  <a:pt x="197009" y="40779"/>
                </a:lnTo>
                <a:lnTo>
                  <a:pt x="196563" y="45194"/>
                </a:lnTo>
                <a:lnTo>
                  <a:pt x="195670" y="49559"/>
                </a:lnTo>
                <a:lnTo>
                  <a:pt x="194876" y="53925"/>
                </a:lnTo>
                <a:lnTo>
                  <a:pt x="193090" y="58638"/>
                </a:lnTo>
                <a:lnTo>
                  <a:pt x="190312" y="63698"/>
                </a:lnTo>
                <a:lnTo>
                  <a:pt x="187633" y="68658"/>
                </a:lnTo>
                <a:lnTo>
                  <a:pt x="159356" y="101501"/>
                </a:lnTo>
                <a:lnTo>
                  <a:pt x="143134" y="118169"/>
                </a:lnTo>
                <a:lnTo>
                  <a:pt x="198448" y="118169"/>
                </a:lnTo>
                <a:lnTo>
                  <a:pt x="199094" y="118417"/>
                </a:lnTo>
                <a:lnTo>
                  <a:pt x="199689" y="118913"/>
                </a:lnTo>
                <a:lnTo>
                  <a:pt x="200284" y="119309"/>
                </a:lnTo>
                <a:lnTo>
                  <a:pt x="200779" y="119955"/>
                </a:lnTo>
                <a:lnTo>
                  <a:pt x="201177" y="120848"/>
                </a:lnTo>
                <a:lnTo>
                  <a:pt x="201673" y="121641"/>
                </a:lnTo>
                <a:lnTo>
                  <a:pt x="202020" y="122782"/>
                </a:lnTo>
                <a:lnTo>
                  <a:pt x="202417" y="125759"/>
                </a:lnTo>
                <a:lnTo>
                  <a:pt x="202476" y="126801"/>
                </a:lnTo>
                <a:lnTo>
                  <a:pt x="202417" y="133349"/>
                </a:lnTo>
                <a:lnTo>
                  <a:pt x="202219" y="134838"/>
                </a:lnTo>
                <a:lnTo>
                  <a:pt x="202120" y="136227"/>
                </a:lnTo>
                <a:lnTo>
                  <a:pt x="199986" y="140344"/>
                </a:lnTo>
                <a:lnTo>
                  <a:pt x="199490" y="140741"/>
                </a:lnTo>
                <a:lnTo>
                  <a:pt x="198894" y="140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8623" y="888272"/>
            <a:ext cx="201930" cy="143510"/>
          </a:xfrm>
          <a:custGeom>
            <a:avLst/>
            <a:gdLst/>
            <a:ahLst/>
            <a:cxnLst/>
            <a:rect l="l" t="t" r="r" b="b"/>
            <a:pathLst>
              <a:path w="201929" h="143509">
                <a:moveTo>
                  <a:pt x="7416" y="33040"/>
                </a:moveTo>
                <a:lnTo>
                  <a:pt x="5928" y="33040"/>
                </a:lnTo>
                <a:lnTo>
                  <a:pt x="5432" y="32940"/>
                </a:lnTo>
                <a:lnTo>
                  <a:pt x="3100" y="18603"/>
                </a:lnTo>
                <a:lnTo>
                  <a:pt x="3199" y="17412"/>
                </a:lnTo>
                <a:lnTo>
                  <a:pt x="39463" y="0"/>
                </a:lnTo>
                <a:lnTo>
                  <a:pt x="51271" y="0"/>
                </a:lnTo>
                <a:lnTo>
                  <a:pt x="57174" y="793"/>
                </a:lnTo>
                <a:lnTo>
                  <a:pt x="67592" y="3969"/>
                </a:lnTo>
                <a:lnTo>
                  <a:pt x="71958" y="6251"/>
                </a:lnTo>
                <a:lnTo>
                  <a:pt x="75431" y="9227"/>
                </a:lnTo>
                <a:lnTo>
                  <a:pt x="79003" y="12204"/>
                </a:lnTo>
                <a:lnTo>
                  <a:pt x="81681" y="15875"/>
                </a:lnTo>
                <a:lnTo>
                  <a:pt x="83467" y="20240"/>
                </a:lnTo>
                <a:lnTo>
                  <a:pt x="84402" y="22473"/>
                </a:lnTo>
                <a:lnTo>
                  <a:pt x="32766" y="22473"/>
                </a:lnTo>
                <a:lnTo>
                  <a:pt x="29294" y="23019"/>
                </a:lnTo>
                <a:lnTo>
                  <a:pt x="10542" y="31402"/>
                </a:lnTo>
                <a:lnTo>
                  <a:pt x="8756" y="32494"/>
                </a:lnTo>
                <a:lnTo>
                  <a:pt x="7416" y="33040"/>
                </a:lnTo>
                <a:close/>
              </a:path>
              <a:path w="201929" h="143509">
                <a:moveTo>
                  <a:pt x="87453" y="120996"/>
                </a:moveTo>
                <a:lnTo>
                  <a:pt x="39662" y="120996"/>
                </a:lnTo>
                <a:lnTo>
                  <a:pt x="43134" y="120551"/>
                </a:lnTo>
                <a:lnTo>
                  <a:pt x="46111" y="119657"/>
                </a:lnTo>
                <a:lnTo>
                  <a:pt x="58315" y="109537"/>
                </a:lnTo>
                <a:lnTo>
                  <a:pt x="59407" y="107156"/>
                </a:lnTo>
                <a:lnTo>
                  <a:pt x="59953" y="104477"/>
                </a:lnTo>
                <a:lnTo>
                  <a:pt x="59953" y="98325"/>
                </a:lnTo>
                <a:lnTo>
                  <a:pt x="59307" y="95447"/>
                </a:lnTo>
                <a:lnTo>
                  <a:pt x="58017" y="92868"/>
                </a:lnTo>
                <a:lnTo>
                  <a:pt x="56827" y="90289"/>
                </a:lnTo>
                <a:lnTo>
                  <a:pt x="54991" y="88106"/>
                </a:lnTo>
                <a:lnTo>
                  <a:pt x="52511" y="86320"/>
                </a:lnTo>
                <a:lnTo>
                  <a:pt x="50130" y="84534"/>
                </a:lnTo>
                <a:lnTo>
                  <a:pt x="47054" y="83145"/>
                </a:lnTo>
                <a:lnTo>
                  <a:pt x="39513" y="81160"/>
                </a:lnTo>
                <a:lnTo>
                  <a:pt x="35098" y="80665"/>
                </a:lnTo>
                <a:lnTo>
                  <a:pt x="17140" y="80665"/>
                </a:lnTo>
                <a:lnTo>
                  <a:pt x="16296" y="80565"/>
                </a:lnTo>
                <a:lnTo>
                  <a:pt x="12980" y="67022"/>
                </a:lnTo>
                <a:lnTo>
                  <a:pt x="13022" y="66327"/>
                </a:lnTo>
                <a:lnTo>
                  <a:pt x="16891" y="59977"/>
                </a:lnTo>
                <a:lnTo>
                  <a:pt x="33957" y="59977"/>
                </a:lnTo>
                <a:lnTo>
                  <a:pt x="37578" y="59481"/>
                </a:lnTo>
                <a:lnTo>
                  <a:pt x="53850" y="48071"/>
                </a:lnTo>
                <a:lnTo>
                  <a:pt x="55041" y="45491"/>
                </a:lnTo>
                <a:lnTo>
                  <a:pt x="55584" y="42911"/>
                </a:lnTo>
                <a:lnTo>
                  <a:pt x="55636" y="37207"/>
                </a:lnTo>
                <a:lnTo>
                  <a:pt x="55240" y="34974"/>
                </a:lnTo>
                <a:lnTo>
                  <a:pt x="54283" y="32444"/>
                </a:lnTo>
                <a:lnTo>
                  <a:pt x="53652" y="30708"/>
                </a:lnTo>
                <a:lnTo>
                  <a:pt x="52461" y="28873"/>
                </a:lnTo>
                <a:lnTo>
                  <a:pt x="50873" y="27384"/>
                </a:lnTo>
                <a:lnTo>
                  <a:pt x="49386" y="25896"/>
                </a:lnTo>
                <a:lnTo>
                  <a:pt x="47401" y="24705"/>
                </a:lnTo>
                <a:lnTo>
                  <a:pt x="44920" y="23812"/>
                </a:lnTo>
                <a:lnTo>
                  <a:pt x="42539" y="22919"/>
                </a:lnTo>
                <a:lnTo>
                  <a:pt x="39712" y="22473"/>
                </a:lnTo>
                <a:lnTo>
                  <a:pt x="84402" y="22473"/>
                </a:lnTo>
                <a:lnTo>
                  <a:pt x="85253" y="24506"/>
                </a:lnTo>
                <a:lnTo>
                  <a:pt x="86064" y="28873"/>
                </a:lnTo>
                <a:lnTo>
                  <a:pt x="86146" y="38942"/>
                </a:lnTo>
                <a:lnTo>
                  <a:pt x="85601" y="42911"/>
                </a:lnTo>
                <a:lnTo>
                  <a:pt x="84509" y="46582"/>
                </a:lnTo>
                <a:lnTo>
                  <a:pt x="83516" y="50154"/>
                </a:lnTo>
                <a:lnTo>
                  <a:pt x="61440" y="68014"/>
                </a:lnTo>
                <a:lnTo>
                  <a:pt x="61440" y="68312"/>
                </a:lnTo>
                <a:lnTo>
                  <a:pt x="66302" y="68907"/>
                </a:lnTo>
                <a:lnTo>
                  <a:pt x="70618" y="70147"/>
                </a:lnTo>
                <a:lnTo>
                  <a:pt x="74389" y="72032"/>
                </a:lnTo>
                <a:lnTo>
                  <a:pt x="78258" y="73917"/>
                </a:lnTo>
                <a:lnTo>
                  <a:pt x="81532" y="76298"/>
                </a:lnTo>
                <a:lnTo>
                  <a:pt x="84211" y="79176"/>
                </a:lnTo>
                <a:lnTo>
                  <a:pt x="86890" y="81954"/>
                </a:lnTo>
                <a:lnTo>
                  <a:pt x="88924" y="85179"/>
                </a:lnTo>
                <a:lnTo>
                  <a:pt x="90314" y="88849"/>
                </a:lnTo>
                <a:lnTo>
                  <a:pt x="91801" y="92421"/>
                </a:lnTo>
                <a:lnTo>
                  <a:pt x="92545" y="96291"/>
                </a:lnTo>
                <a:lnTo>
                  <a:pt x="92545" y="107304"/>
                </a:lnTo>
                <a:lnTo>
                  <a:pt x="91206" y="113407"/>
                </a:lnTo>
                <a:lnTo>
                  <a:pt x="88528" y="118765"/>
                </a:lnTo>
                <a:lnTo>
                  <a:pt x="87453" y="120996"/>
                </a:lnTo>
                <a:close/>
              </a:path>
              <a:path w="201929" h="143509">
                <a:moveTo>
                  <a:pt x="46955" y="143470"/>
                </a:moveTo>
                <a:lnTo>
                  <a:pt x="34453" y="143470"/>
                </a:lnTo>
                <a:lnTo>
                  <a:pt x="30038" y="143122"/>
                </a:lnTo>
                <a:lnTo>
                  <a:pt x="0" y="117325"/>
                </a:lnTo>
                <a:lnTo>
                  <a:pt x="272" y="115142"/>
                </a:lnTo>
                <a:lnTo>
                  <a:pt x="867" y="113853"/>
                </a:lnTo>
                <a:lnTo>
                  <a:pt x="1463" y="112464"/>
                </a:lnTo>
                <a:lnTo>
                  <a:pt x="2306" y="111769"/>
                </a:lnTo>
                <a:lnTo>
                  <a:pt x="4092" y="111769"/>
                </a:lnTo>
                <a:lnTo>
                  <a:pt x="5333" y="112266"/>
                </a:lnTo>
                <a:lnTo>
                  <a:pt x="8904" y="114250"/>
                </a:lnTo>
                <a:lnTo>
                  <a:pt x="11137" y="115292"/>
                </a:lnTo>
                <a:lnTo>
                  <a:pt x="16495" y="117474"/>
                </a:lnTo>
                <a:lnTo>
                  <a:pt x="19620" y="118516"/>
                </a:lnTo>
                <a:lnTo>
                  <a:pt x="26863" y="120500"/>
                </a:lnTo>
                <a:lnTo>
                  <a:pt x="31030" y="120996"/>
                </a:lnTo>
                <a:lnTo>
                  <a:pt x="87453" y="120996"/>
                </a:lnTo>
                <a:lnTo>
                  <a:pt x="85947" y="124122"/>
                </a:lnTo>
                <a:lnTo>
                  <a:pt x="54148" y="142527"/>
                </a:lnTo>
                <a:lnTo>
                  <a:pt x="46955" y="143470"/>
                </a:lnTo>
                <a:close/>
              </a:path>
              <a:path w="201929" h="143509">
                <a:moveTo>
                  <a:pt x="124779" y="77985"/>
                </a:moveTo>
                <a:lnTo>
                  <a:pt x="119718" y="77985"/>
                </a:lnTo>
                <a:lnTo>
                  <a:pt x="118280" y="77489"/>
                </a:lnTo>
                <a:lnTo>
                  <a:pt x="117386" y="76497"/>
                </a:lnTo>
                <a:lnTo>
                  <a:pt x="116494" y="75406"/>
                </a:lnTo>
                <a:lnTo>
                  <a:pt x="116059" y="73521"/>
                </a:lnTo>
                <a:lnTo>
                  <a:pt x="116140" y="7341"/>
                </a:lnTo>
                <a:lnTo>
                  <a:pt x="116593" y="5655"/>
                </a:lnTo>
                <a:lnTo>
                  <a:pt x="117684" y="4465"/>
                </a:lnTo>
                <a:lnTo>
                  <a:pt x="118776" y="3174"/>
                </a:lnTo>
                <a:lnTo>
                  <a:pt x="120512" y="2529"/>
                </a:lnTo>
                <a:lnTo>
                  <a:pt x="189122" y="2529"/>
                </a:lnTo>
                <a:lnTo>
                  <a:pt x="189717" y="2778"/>
                </a:lnTo>
                <a:lnTo>
                  <a:pt x="190312" y="3274"/>
                </a:lnTo>
                <a:lnTo>
                  <a:pt x="190908" y="3670"/>
                </a:lnTo>
                <a:lnTo>
                  <a:pt x="191404" y="4315"/>
                </a:lnTo>
                <a:lnTo>
                  <a:pt x="192197" y="6101"/>
                </a:lnTo>
                <a:lnTo>
                  <a:pt x="192445" y="7341"/>
                </a:lnTo>
                <a:lnTo>
                  <a:pt x="192545" y="8929"/>
                </a:lnTo>
                <a:lnTo>
                  <a:pt x="192743" y="10418"/>
                </a:lnTo>
                <a:lnTo>
                  <a:pt x="192842" y="12253"/>
                </a:lnTo>
                <a:lnTo>
                  <a:pt x="192842" y="18702"/>
                </a:lnTo>
                <a:lnTo>
                  <a:pt x="192445" y="21828"/>
                </a:lnTo>
                <a:lnTo>
                  <a:pt x="191652" y="23812"/>
                </a:lnTo>
                <a:lnTo>
                  <a:pt x="190957" y="25697"/>
                </a:lnTo>
                <a:lnTo>
                  <a:pt x="189915" y="26640"/>
                </a:lnTo>
                <a:lnTo>
                  <a:pt x="139264" y="26640"/>
                </a:lnTo>
                <a:lnTo>
                  <a:pt x="139264" y="56257"/>
                </a:lnTo>
                <a:lnTo>
                  <a:pt x="167527" y="56257"/>
                </a:lnTo>
                <a:lnTo>
                  <a:pt x="168633" y="56405"/>
                </a:lnTo>
                <a:lnTo>
                  <a:pt x="197404" y="76646"/>
                </a:lnTo>
                <a:lnTo>
                  <a:pt x="138520" y="76646"/>
                </a:lnTo>
                <a:lnTo>
                  <a:pt x="134749" y="76894"/>
                </a:lnTo>
                <a:lnTo>
                  <a:pt x="131377" y="77390"/>
                </a:lnTo>
                <a:lnTo>
                  <a:pt x="128003" y="77787"/>
                </a:lnTo>
                <a:lnTo>
                  <a:pt x="124779" y="77985"/>
                </a:lnTo>
                <a:close/>
              </a:path>
              <a:path w="201929" h="143509">
                <a:moveTo>
                  <a:pt x="167527" y="56257"/>
                </a:moveTo>
                <a:lnTo>
                  <a:pt x="139264" y="56257"/>
                </a:lnTo>
                <a:lnTo>
                  <a:pt x="141844" y="55959"/>
                </a:lnTo>
                <a:lnTo>
                  <a:pt x="144325" y="55761"/>
                </a:lnTo>
                <a:lnTo>
                  <a:pt x="149186" y="55562"/>
                </a:lnTo>
                <a:lnTo>
                  <a:pt x="161985" y="55512"/>
                </a:lnTo>
                <a:lnTo>
                  <a:pt x="167527" y="56257"/>
                </a:lnTo>
                <a:close/>
              </a:path>
              <a:path w="201929" h="143509">
                <a:moveTo>
                  <a:pt x="195143" y="120996"/>
                </a:moveTo>
                <a:lnTo>
                  <a:pt x="148243" y="120996"/>
                </a:lnTo>
                <a:lnTo>
                  <a:pt x="151964" y="120551"/>
                </a:lnTo>
                <a:lnTo>
                  <a:pt x="158811" y="118765"/>
                </a:lnTo>
                <a:lnTo>
                  <a:pt x="161688" y="117375"/>
                </a:lnTo>
                <a:lnTo>
                  <a:pt x="163970" y="115490"/>
                </a:lnTo>
                <a:lnTo>
                  <a:pt x="166351" y="113605"/>
                </a:lnTo>
                <a:lnTo>
                  <a:pt x="168187" y="111273"/>
                </a:lnTo>
                <a:lnTo>
                  <a:pt x="169477" y="108495"/>
                </a:lnTo>
                <a:lnTo>
                  <a:pt x="170766" y="105617"/>
                </a:lnTo>
                <a:lnTo>
                  <a:pt x="171411" y="102145"/>
                </a:lnTo>
                <a:lnTo>
                  <a:pt x="171411" y="94704"/>
                </a:lnTo>
                <a:lnTo>
                  <a:pt x="170865" y="91677"/>
                </a:lnTo>
                <a:lnTo>
                  <a:pt x="168682" y="86320"/>
                </a:lnTo>
                <a:lnTo>
                  <a:pt x="166996" y="84087"/>
                </a:lnTo>
                <a:lnTo>
                  <a:pt x="164714" y="82301"/>
                </a:lnTo>
                <a:lnTo>
                  <a:pt x="162432" y="80416"/>
                </a:lnTo>
                <a:lnTo>
                  <a:pt x="159455" y="79027"/>
                </a:lnTo>
                <a:lnTo>
                  <a:pt x="155784" y="78134"/>
                </a:lnTo>
                <a:lnTo>
                  <a:pt x="152213" y="77142"/>
                </a:lnTo>
                <a:lnTo>
                  <a:pt x="147846" y="76646"/>
                </a:lnTo>
                <a:lnTo>
                  <a:pt x="197404" y="76646"/>
                </a:lnTo>
                <a:lnTo>
                  <a:pt x="198200" y="78581"/>
                </a:lnTo>
                <a:lnTo>
                  <a:pt x="200284" y="83541"/>
                </a:lnTo>
                <a:lnTo>
                  <a:pt x="201325" y="89346"/>
                </a:lnTo>
                <a:lnTo>
                  <a:pt x="201325" y="103534"/>
                </a:lnTo>
                <a:lnTo>
                  <a:pt x="199986" y="110231"/>
                </a:lnTo>
                <a:lnTo>
                  <a:pt x="197220" y="116283"/>
                </a:lnTo>
                <a:lnTo>
                  <a:pt x="195143" y="120996"/>
                </a:lnTo>
                <a:close/>
              </a:path>
              <a:path w="201929" h="143509">
                <a:moveTo>
                  <a:pt x="155140" y="143470"/>
                </a:moveTo>
                <a:lnTo>
                  <a:pt x="142737" y="143470"/>
                </a:lnTo>
                <a:lnTo>
                  <a:pt x="138669" y="143172"/>
                </a:lnTo>
                <a:lnTo>
                  <a:pt x="134800" y="142577"/>
                </a:lnTo>
                <a:lnTo>
                  <a:pt x="130930" y="142081"/>
                </a:lnTo>
                <a:lnTo>
                  <a:pt x="110615" y="119806"/>
                </a:lnTo>
                <a:lnTo>
                  <a:pt x="110689" y="118765"/>
                </a:lnTo>
                <a:lnTo>
                  <a:pt x="110887" y="117375"/>
                </a:lnTo>
                <a:lnTo>
                  <a:pt x="111136" y="116283"/>
                </a:lnTo>
                <a:lnTo>
                  <a:pt x="111433" y="115490"/>
                </a:lnTo>
                <a:lnTo>
                  <a:pt x="111731" y="114597"/>
                </a:lnTo>
                <a:lnTo>
                  <a:pt x="112078" y="113952"/>
                </a:lnTo>
                <a:lnTo>
                  <a:pt x="112475" y="113555"/>
                </a:lnTo>
                <a:lnTo>
                  <a:pt x="112972" y="113158"/>
                </a:lnTo>
                <a:lnTo>
                  <a:pt x="113517" y="112960"/>
                </a:lnTo>
                <a:lnTo>
                  <a:pt x="114807" y="112960"/>
                </a:lnTo>
                <a:lnTo>
                  <a:pt x="115849" y="113407"/>
                </a:lnTo>
                <a:lnTo>
                  <a:pt x="117238" y="114299"/>
                </a:lnTo>
                <a:lnTo>
                  <a:pt x="118727" y="115093"/>
                </a:lnTo>
                <a:lnTo>
                  <a:pt x="139413" y="120996"/>
                </a:lnTo>
                <a:lnTo>
                  <a:pt x="195143" y="120996"/>
                </a:lnTo>
                <a:lnTo>
                  <a:pt x="194727" y="121939"/>
                </a:lnTo>
                <a:lnTo>
                  <a:pt x="162531" y="142378"/>
                </a:lnTo>
                <a:lnTo>
                  <a:pt x="155140" y="14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7850" y="888272"/>
            <a:ext cx="205104" cy="143510"/>
          </a:xfrm>
          <a:custGeom>
            <a:avLst/>
            <a:gdLst/>
            <a:ahLst/>
            <a:cxnLst/>
            <a:rect l="l" t="t" r="r" b="b"/>
            <a:pathLst>
              <a:path w="205104" h="143509">
                <a:moveTo>
                  <a:pt x="7416" y="33040"/>
                </a:moveTo>
                <a:lnTo>
                  <a:pt x="5928" y="33040"/>
                </a:lnTo>
                <a:lnTo>
                  <a:pt x="5432" y="32940"/>
                </a:lnTo>
                <a:lnTo>
                  <a:pt x="3100" y="18603"/>
                </a:lnTo>
                <a:lnTo>
                  <a:pt x="3199" y="17412"/>
                </a:lnTo>
                <a:lnTo>
                  <a:pt x="39463" y="0"/>
                </a:lnTo>
                <a:lnTo>
                  <a:pt x="51271" y="0"/>
                </a:lnTo>
                <a:lnTo>
                  <a:pt x="57174" y="793"/>
                </a:lnTo>
                <a:lnTo>
                  <a:pt x="67592" y="3969"/>
                </a:lnTo>
                <a:lnTo>
                  <a:pt x="71958" y="6251"/>
                </a:lnTo>
                <a:lnTo>
                  <a:pt x="75431" y="9227"/>
                </a:lnTo>
                <a:lnTo>
                  <a:pt x="79003" y="12204"/>
                </a:lnTo>
                <a:lnTo>
                  <a:pt x="81681" y="15875"/>
                </a:lnTo>
                <a:lnTo>
                  <a:pt x="83467" y="20240"/>
                </a:lnTo>
                <a:lnTo>
                  <a:pt x="84402" y="22473"/>
                </a:lnTo>
                <a:lnTo>
                  <a:pt x="32766" y="22473"/>
                </a:lnTo>
                <a:lnTo>
                  <a:pt x="29294" y="23019"/>
                </a:lnTo>
                <a:lnTo>
                  <a:pt x="10542" y="31402"/>
                </a:lnTo>
                <a:lnTo>
                  <a:pt x="8756" y="32494"/>
                </a:lnTo>
                <a:lnTo>
                  <a:pt x="7416" y="33040"/>
                </a:lnTo>
                <a:close/>
              </a:path>
              <a:path w="205104" h="143509">
                <a:moveTo>
                  <a:pt x="87453" y="120996"/>
                </a:moveTo>
                <a:lnTo>
                  <a:pt x="39662" y="120996"/>
                </a:lnTo>
                <a:lnTo>
                  <a:pt x="43134" y="120551"/>
                </a:lnTo>
                <a:lnTo>
                  <a:pt x="46111" y="119657"/>
                </a:lnTo>
                <a:lnTo>
                  <a:pt x="58315" y="109537"/>
                </a:lnTo>
                <a:lnTo>
                  <a:pt x="59407" y="107156"/>
                </a:lnTo>
                <a:lnTo>
                  <a:pt x="59953" y="104477"/>
                </a:lnTo>
                <a:lnTo>
                  <a:pt x="59953" y="98325"/>
                </a:lnTo>
                <a:lnTo>
                  <a:pt x="59307" y="95447"/>
                </a:lnTo>
                <a:lnTo>
                  <a:pt x="58017" y="92868"/>
                </a:lnTo>
                <a:lnTo>
                  <a:pt x="56827" y="90289"/>
                </a:lnTo>
                <a:lnTo>
                  <a:pt x="54991" y="88106"/>
                </a:lnTo>
                <a:lnTo>
                  <a:pt x="52511" y="86320"/>
                </a:lnTo>
                <a:lnTo>
                  <a:pt x="50130" y="84534"/>
                </a:lnTo>
                <a:lnTo>
                  <a:pt x="47054" y="83145"/>
                </a:lnTo>
                <a:lnTo>
                  <a:pt x="39513" y="81160"/>
                </a:lnTo>
                <a:lnTo>
                  <a:pt x="35098" y="80665"/>
                </a:lnTo>
                <a:lnTo>
                  <a:pt x="17140" y="80665"/>
                </a:lnTo>
                <a:lnTo>
                  <a:pt x="16296" y="80565"/>
                </a:lnTo>
                <a:lnTo>
                  <a:pt x="12980" y="67022"/>
                </a:lnTo>
                <a:lnTo>
                  <a:pt x="13022" y="66327"/>
                </a:lnTo>
                <a:lnTo>
                  <a:pt x="16891" y="59977"/>
                </a:lnTo>
                <a:lnTo>
                  <a:pt x="33957" y="59977"/>
                </a:lnTo>
                <a:lnTo>
                  <a:pt x="37578" y="59481"/>
                </a:lnTo>
                <a:lnTo>
                  <a:pt x="53850" y="48071"/>
                </a:lnTo>
                <a:lnTo>
                  <a:pt x="55041" y="45491"/>
                </a:lnTo>
                <a:lnTo>
                  <a:pt x="55584" y="42911"/>
                </a:lnTo>
                <a:lnTo>
                  <a:pt x="55636" y="37207"/>
                </a:lnTo>
                <a:lnTo>
                  <a:pt x="55240" y="34974"/>
                </a:lnTo>
                <a:lnTo>
                  <a:pt x="54283" y="32444"/>
                </a:lnTo>
                <a:lnTo>
                  <a:pt x="53652" y="30708"/>
                </a:lnTo>
                <a:lnTo>
                  <a:pt x="52461" y="28873"/>
                </a:lnTo>
                <a:lnTo>
                  <a:pt x="50873" y="27384"/>
                </a:lnTo>
                <a:lnTo>
                  <a:pt x="49386" y="25896"/>
                </a:lnTo>
                <a:lnTo>
                  <a:pt x="47401" y="24705"/>
                </a:lnTo>
                <a:lnTo>
                  <a:pt x="44920" y="23812"/>
                </a:lnTo>
                <a:lnTo>
                  <a:pt x="42539" y="22919"/>
                </a:lnTo>
                <a:lnTo>
                  <a:pt x="39712" y="22473"/>
                </a:lnTo>
                <a:lnTo>
                  <a:pt x="84402" y="22473"/>
                </a:lnTo>
                <a:lnTo>
                  <a:pt x="85253" y="24506"/>
                </a:lnTo>
                <a:lnTo>
                  <a:pt x="86064" y="28873"/>
                </a:lnTo>
                <a:lnTo>
                  <a:pt x="86146" y="38942"/>
                </a:lnTo>
                <a:lnTo>
                  <a:pt x="85601" y="42911"/>
                </a:lnTo>
                <a:lnTo>
                  <a:pt x="84509" y="46582"/>
                </a:lnTo>
                <a:lnTo>
                  <a:pt x="83516" y="50154"/>
                </a:lnTo>
                <a:lnTo>
                  <a:pt x="61440" y="68014"/>
                </a:lnTo>
                <a:lnTo>
                  <a:pt x="61440" y="68312"/>
                </a:lnTo>
                <a:lnTo>
                  <a:pt x="66302" y="68907"/>
                </a:lnTo>
                <a:lnTo>
                  <a:pt x="70618" y="70147"/>
                </a:lnTo>
                <a:lnTo>
                  <a:pt x="74389" y="72032"/>
                </a:lnTo>
                <a:lnTo>
                  <a:pt x="78258" y="73917"/>
                </a:lnTo>
                <a:lnTo>
                  <a:pt x="81532" y="76298"/>
                </a:lnTo>
                <a:lnTo>
                  <a:pt x="84211" y="79176"/>
                </a:lnTo>
                <a:lnTo>
                  <a:pt x="86890" y="81954"/>
                </a:lnTo>
                <a:lnTo>
                  <a:pt x="88924" y="85179"/>
                </a:lnTo>
                <a:lnTo>
                  <a:pt x="90314" y="88849"/>
                </a:lnTo>
                <a:lnTo>
                  <a:pt x="91801" y="92421"/>
                </a:lnTo>
                <a:lnTo>
                  <a:pt x="92545" y="96291"/>
                </a:lnTo>
                <a:lnTo>
                  <a:pt x="92545" y="107304"/>
                </a:lnTo>
                <a:lnTo>
                  <a:pt x="91206" y="113407"/>
                </a:lnTo>
                <a:lnTo>
                  <a:pt x="88528" y="118765"/>
                </a:lnTo>
                <a:lnTo>
                  <a:pt x="87453" y="120996"/>
                </a:lnTo>
                <a:close/>
              </a:path>
              <a:path w="205104" h="143509">
                <a:moveTo>
                  <a:pt x="46955" y="143470"/>
                </a:moveTo>
                <a:lnTo>
                  <a:pt x="34453" y="143470"/>
                </a:lnTo>
                <a:lnTo>
                  <a:pt x="30038" y="143122"/>
                </a:lnTo>
                <a:lnTo>
                  <a:pt x="0" y="117325"/>
                </a:lnTo>
                <a:lnTo>
                  <a:pt x="272" y="115142"/>
                </a:lnTo>
                <a:lnTo>
                  <a:pt x="867" y="113853"/>
                </a:lnTo>
                <a:lnTo>
                  <a:pt x="1463" y="112464"/>
                </a:lnTo>
                <a:lnTo>
                  <a:pt x="2306" y="111769"/>
                </a:lnTo>
                <a:lnTo>
                  <a:pt x="4092" y="111769"/>
                </a:lnTo>
                <a:lnTo>
                  <a:pt x="5333" y="112266"/>
                </a:lnTo>
                <a:lnTo>
                  <a:pt x="8904" y="114250"/>
                </a:lnTo>
                <a:lnTo>
                  <a:pt x="11137" y="115292"/>
                </a:lnTo>
                <a:lnTo>
                  <a:pt x="16495" y="117474"/>
                </a:lnTo>
                <a:lnTo>
                  <a:pt x="19620" y="118516"/>
                </a:lnTo>
                <a:lnTo>
                  <a:pt x="26863" y="120500"/>
                </a:lnTo>
                <a:lnTo>
                  <a:pt x="31030" y="120996"/>
                </a:lnTo>
                <a:lnTo>
                  <a:pt x="87453" y="120996"/>
                </a:lnTo>
                <a:lnTo>
                  <a:pt x="85947" y="124122"/>
                </a:lnTo>
                <a:lnTo>
                  <a:pt x="54148" y="142527"/>
                </a:lnTo>
                <a:lnTo>
                  <a:pt x="46955" y="143470"/>
                </a:lnTo>
                <a:close/>
              </a:path>
              <a:path w="205104" h="143509">
                <a:moveTo>
                  <a:pt x="162531" y="143470"/>
                </a:moveTo>
                <a:lnTo>
                  <a:pt x="146458" y="143470"/>
                </a:lnTo>
                <a:lnTo>
                  <a:pt x="139562" y="142676"/>
                </a:lnTo>
                <a:lnTo>
                  <a:pt x="107812" y="118466"/>
                </a:lnTo>
                <a:lnTo>
                  <a:pt x="106820" y="113356"/>
                </a:lnTo>
                <a:lnTo>
                  <a:pt x="106900" y="103137"/>
                </a:lnTo>
                <a:lnTo>
                  <a:pt x="107416" y="99913"/>
                </a:lnTo>
                <a:lnTo>
                  <a:pt x="109797" y="92967"/>
                </a:lnTo>
                <a:lnTo>
                  <a:pt x="111532" y="89792"/>
                </a:lnTo>
                <a:lnTo>
                  <a:pt x="113814" y="86915"/>
                </a:lnTo>
                <a:lnTo>
                  <a:pt x="116097" y="83938"/>
                </a:lnTo>
                <a:lnTo>
                  <a:pt x="118974" y="81160"/>
                </a:lnTo>
                <a:lnTo>
                  <a:pt x="122447" y="78581"/>
                </a:lnTo>
                <a:lnTo>
                  <a:pt x="125920" y="75902"/>
                </a:lnTo>
                <a:lnTo>
                  <a:pt x="129888" y="73421"/>
                </a:lnTo>
                <a:lnTo>
                  <a:pt x="134353" y="71140"/>
                </a:lnTo>
                <a:lnTo>
                  <a:pt x="130781" y="69155"/>
                </a:lnTo>
                <a:lnTo>
                  <a:pt x="110689" y="41126"/>
                </a:lnTo>
                <a:lnTo>
                  <a:pt x="110767" y="31303"/>
                </a:lnTo>
                <a:lnTo>
                  <a:pt x="111682" y="26640"/>
                </a:lnTo>
                <a:lnTo>
                  <a:pt x="113860" y="21729"/>
                </a:lnTo>
                <a:lnTo>
                  <a:pt x="115650" y="17611"/>
                </a:lnTo>
                <a:lnTo>
                  <a:pt x="118577" y="13692"/>
                </a:lnTo>
                <a:lnTo>
                  <a:pt x="122447" y="10418"/>
                </a:lnTo>
                <a:lnTo>
                  <a:pt x="126316" y="7044"/>
                </a:lnTo>
                <a:lnTo>
                  <a:pt x="131178" y="4465"/>
                </a:lnTo>
                <a:lnTo>
                  <a:pt x="142886" y="893"/>
                </a:lnTo>
                <a:lnTo>
                  <a:pt x="149683" y="0"/>
                </a:lnTo>
                <a:lnTo>
                  <a:pt x="165061" y="0"/>
                </a:lnTo>
                <a:lnTo>
                  <a:pt x="171609" y="842"/>
                </a:lnTo>
                <a:lnTo>
                  <a:pt x="177067" y="2529"/>
                </a:lnTo>
                <a:lnTo>
                  <a:pt x="182524" y="4117"/>
                </a:lnTo>
                <a:lnTo>
                  <a:pt x="186988" y="6449"/>
                </a:lnTo>
                <a:lnTo>
                  <a:pt x="190461" y="9524"/>
                </a:lnTo>
                <a:lnTo>
                  <a:pt x="193934" y="12501"/>
                </a:lnTo>
                <a:lnTo>
                  <a:pt x="196513" y="16073"/>
                </a:lnTo>
                <a:lnTo>
                  <a:pt x="198321" y="20538"/>
                </a:lnTo>
                <a:lnTo>
                  <a:pt x="149583" y="20538"/>
                </a:lnTo>
                <a:lnTo>
                  <a:pt x="145069" y="21927"/>
                </a:lnTo>
                <a:lnTo>
                  <a:pt x="142092" y="24705"/>
                </a:lnTo>
                <a:lnTo>
                  <a:pt x="139215" y="27483"/>
                </a:lnTo>
                <a:lnTo>
                  <a:pt x="137776" y="31303"/>
                </a:lnTo>
                <a:lnTo>
                  <a:pt x="137776" y="38447"/>
                </a:lnTo>
                <a:lnTo>
                  <a:pt x="157422" y="58191"/>
                </a:lnTo>
                <a:lnTo>
                  <a:pt x="190095" y="58191"/>
                </a:lnTo>
                <a:lnTo>
                  <a:pt x="189866" y="58439"/>
                </a:lnTo>
                <a:lnTo>
                  <a:pt x="184012" y="63500"/>
                </a:lnTo>
                <a:lnTo>
                  <a:pt x="180738" y="65782"/>
                </a:lnTo>
                <a:lnTo>
                  <a:pt x="177067" y="67865"/>
                </a:lnTo>
                <a:lnTo>
                  <a:pt x="181432" y="70147"/>
                </a:lnTo>
                <a:lnTo>
                  <a:pt x="185301" y="72578"/>
                </a:lnTo>
                <a:lnTo>
                  <a:pt x="188675" y="75157"/>
                </a:lnTo>
                <a:lnTo>
                  <a:pt x="192148" y="77738"/>
                </a:lnTo>
                <a:lnTo>
                  <a:pt x="195025" y="80515"/>
                </a:lnTo>
                <a:lnTo>
                  <a:pt x="195710" y="81409"/>
                </a:lnTo>
                <a:lnTo>
                  <a:pt x="154296" y="81409"/>
                </a:lnTo>
                <a:lnTo>
                  <a:pt x="151022" y="83194"/>
                </a:lnTo>
                <a:lnTo>
                  <a:pt x="134502" y="103038"/>
                </a:lnTo>
                <a:lnTo>
                  <a:pt x="134502" y="111075"/>
                </a:lnTo>
                <a:lnTo>
                  <a:pt x="136288" y="115341"/>
                </a:lnTo>
                <a:lnTo>
                  <a:pt x="139860" y="118318"/>
                </a:lnTo>
                <a:lnTo>
                  <a:pt x="143531" y="121195"/>
                </a:lnTo>
                <a:lnTo>
                  <a:pt x="148888" y="122634"/>
                </a:lnTo>
                <a:lnTo>
                  <a:pt x="200606" y="122634"/>
                </a:lnTo>
                <a:lnTo>
                  <a:pt x="199292" y="125561"/>
                </a:lnTo>
                <a:lnTo>
                  <a:pt x="196067" y="129678"/>
                </a:lnTo>
                <a:lnTo>
                  <a:pt x="187534" y="136425"/>
                </a:lnTo>
                <a:lnTo>
                  <a:pt x="182275" y="139005"/>
                </a:lnTo>
                <a:lnTo>
                  <a:pt x="169774" y="142577"/>
                </a:lnTo>
                <a:lnTo>
                  <a:pt x="162531" y="143470"/>
                </a:lnTo>
                <a:close/>
              </a:path>
              <a:path w="205104" h="143509">
                <a:moveTo>
                  <a:pt x="190095" y="58191"/>
                </a:moveTo>
                <a:lnTo>
                  <a:pt x="157422" y="58191"/>
                </a:lnTo>
                <a:lnTo>
                  <a:pt x="162580" y="55116"/>
                </a:lnTo>
                <a:lnTo>
                  <a:pt x="166550" y="51841"/>
                </a:lnTo>
                <a:lnTo>
                  <a:pt x="172205" y="44796"/>
                </a:lnTo>
                <a:lnTo>
                  <a:pt x="173553" y="41126"/>
                </a:lnTo>
                <a:lnTo>
                  <a:pt x="173644" y="34130"/>
                </a:lnTo>
                <a:lnTo>
                  <a:pt x="173296" y="31899"/>
                </a:lnTo>
                <a:lnTo>
                  <a:pt x="171907" y="27930"/>
                </a:lnTo>
                <a:lnTo>
                  <a:pt x="170766" y="26243"/>
                </a:lnTo>
                <a:lnTo>
                  <a:pt x="169178" y="24854"/>
                </a:lnTo>
                <a:lnTo>
                  <a:pt x="167691" y="23464"/>
                </a:lnTo>
                <a:lnTo>
                  <a:pt x="165806" y="22423"/>
                </a:lnTo>
                <a:lnTo>
                  <a:pt x="163523" y="21729"/>
                </a:lnTo>
                <a:lnTo>
                  <a:pt x="161340" y="20934"/>
                </a:lnTo>
                <a:lnTo>
                  <a:pt x="158711" y="20538"/>
                </a:lnTo>
                <a:lnTo>
                  <a:pt x="198321" y="20538"/>
                </a:lnTo>
                <a:lnTo>
                  <a:pt x="199887" y="24407"/>
                </a:lnTo>
                <a:lnTo>
                  <a:pt x="200730" y="29021"/>
                </a:lnTo>
                <a:lnTo>
                  <a:pt x="200730" y="37455"/>
                </a:lnTo>
                <a:lnTo>
                  <a:pt x="194331" y="52982"/>
                </a:lnTo>
                <a:lnTo>
                  <a:pt x="192346" y="55761"/>
                </a:lnTo>
                <a:lnTo>
                  <a:pt x="190095" y="58191"/>
                </a:lnTo>
                <a:close/>
              </a:path>
              <a:path w="205104" h="143509">
                <a:moveTo>
                  <a:pt x="200606" y="122634"/>
                </a:moveTo>
                <a:lnTo>
                  <a:pt x="162978" y="122634"/>
                </a:lnTo>
                <a:lnTo>
                  <a:pt x="168236" y="121146"/>
                </a:lnTo>
                <a:lnTo>
                  <a:pt x="175181" y="115193"/>
                </a:lnTo>
                <a:lnTo>
                  <a:pt x="176917" y="111075"/>
                </a:lnTo>
                <a:lnTo>
                  <a:pt x="176899" y="103038"/>
                </a:lnTo>
                <a:lnTo>
                  <a:pt x="176472" y="100706"/>
                </a:lnTo>
                <a:lnTo>
                  <a:pt x="174686" y="96341"/>
                </a:lnTo>
                <a:lnTo>
                  <a:pt x="173296" y="94306"/>
                </a:lnTo>
                <a:lnTo>
                  <a:pt x="171411" y="92421"/>
                </a:lnTo>
                <a:lnTo>
                  <a:pt x="169526" y="90437"/>
                </a:lnTo>
                <a:lnTo>
                  <a:pt x="167145" y="88552"/>
                </a:lnTo>
                <a:lnTo>
                  <a:pt x="161390" y="84980"/>
                </a:lnTo>
                <a:lnTo>
                  <a:pt x="158067" y="83194"/>
                </a:lnTo>
                <a:lnTo>
                  <a:pt x="154296" y="81409"/>
                </a:lnTo>
                <a:lnTo>
                  <a:pt x="195710" y="81409"/>
                </a:lnTo>
                <a:lnTo>
                  <a:pt x="197308" y="83492"/>
                </a:lnTo>
                <a:lnTo>
                  <a:pt x="199689" y="86369"/>
                </a:lnTo>
                <a:lnTo>
                  <a:pt x="201524" y="89494"/>
                </a:lnTo>
                <a:lnTo>
                  <a:pt x="204104" y="96242"/>
                </a:lnTo>
                <a:lnTo>
                  <a:pt x="204749" y="99913"/>
                </a:lnTo>
                <a:lnTo>
                  <a:pt x="204749" y="110132"/>
                </a:lnTo>
                <a:lnTo>
                  <a:pt x="203657" y="115738"/>
                </a:lnTo>
                <a:lnTo>
                  <a:pt x="200606" y="122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630" y="1228284"/>
            <a:ext cx="1331905" cy="18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1403" y="1236768"/>
            <a:ext cx="532125" cy="142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55834" y="1236768"/>
            <a:ext cx="416921" cy="142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2637" y="1236768"/>
            <a:ext cx="407251" cy="142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8452" y="1236768"/>
            <a:ext cx="421711" cy="142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61082" y="1237810"/>
            <a:ext cx="407699" cy="141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60310" y="1236768"/>
            <a:ext cx="414655" cy="141605"/>
          </a:xfrm>
          <a:custGeom>
            <a:avLst/>
            <a:gdLst/>
            <a:ahLst/>
            <a:cxnLst/>
            <a:rect l="l" t="t" r="r" b="b"/>
            <a:pathLst>
              <a:path w="414654" h="141605">
                <a:moveTo>
                  <a:pt x="2430" y="37900"/>
                </a:moveTo>
                <a:lnTo>
                  <a:pt x="0" y="28624"/>
                </a:lnTo>
                <a:lnTo>
                  <a:pt x="199" y="26937"/>
                </a:lnTo>
                <a:lnTo>
                  <a:pt x="35223" y="2182"/>
                </a:lnTo>
                <a:lnTo>
                  <a:pt x="35967" y="1934"/>
                </a:lnTo>
                <a:lnTo>
                  <a:pt x="36463" y="1736"/>
                </a:lnTo>
                <a:lnTo>
                  <a:pt x="37009" y="1586"/>
                </a:lnTo>
                <a:lnTo>
                  <a:pt x="37604" y="1487"/>
                </a:lnTo>
                <a:lnTo>
                  <a:pt x="38298" y="1289"/>
                </a:lnTo>
                <a:lnTo>
                  <a:pt x="39042" y="1190"/>
                </a:lnTo>
                <a:lnTo>
                  <a:pt x="39836" y="1190"/>
                </a:lnTo>
                <a:lnTo>
                  <a:pt x="40729" y="1091"/>
                </a:lnTo>
                <a:lnTo>
                  <a:pt x="44797" y="1042"/>
                </a:lnTo>
                <a:lnTo>
                  <a:pt x="46186" y="1141"/>
                </a:lnTo>
                <a:lnTo>
                  <a:pt x="47278" y="1339"/>
                </a:lnTo>
                <a:lnTo>
                  <a:pt x="48468" y="1438"/>
                </a:lnTo>
                <a:lnTo>
                  <a:pt x="49361" y="1637"/>
                </a:lnTo>
                <a:lnTo>
                  <a:pt x="49956" y="1934"/>
                </a:lnTo>
                <a:lnTo>
                  <a:pt x="50650" y="2132"/>
                </a:lnTo>
                <a:lnTo>
                  <a:pt x="51097" y="2430"/>
                </a:lnTo>
                <a:lnTo>
                  <a:pt x="51494" y="3224"/>
                </a:lnTo>
                <a:lnTo>
                  <a:pt x="51593" y="3670"/>
                </a:lnTo>
                <a:lnTo>
                  <a:pt x="51593" y="20537"/>
                </a:lnTo>
                <a:lnTo>
                  <a:pt x="33287" y="20537"/>
                </a:lnTo>
                <a:lnTo>
                  <a:pt x="6498" y="36462"/>
                </a:lnTo>
                <a:lnTo>
                  <a:pt x="5110" y="37156"/>
                </a:lnTo>
                <a:lnTo>
                  <a:pt x="4018" y="37603"/>
                </a:lnTo>
                <a:lnTo>
                  <a:pt x="3225" y="37801"/>
                </a:lnTo>
                <a:lnTo>
                  <a:pt x="2430" y="37900"/>
                </a:lnTo>
                <a:close/>
              </a:path>
              <a:path w="414654" h="141605">
                <a:moveTo>
                  <a:pt x="51593" y="125759"/>
                </a:moveTo>
                <a:lnTo>
                  <a:pt x="33287" y="125759"/>
                </a:lnTo>
                <a:lnTo>
                  <a:pt x="33287" y="20537"/>
                </a:lnTo>
                <a:lnTo>
                  <a:pt x="51593" y="20537"/>
                </a:lnTo>
                <a:lnTo>
                  <a:pt x="51593" y="125759"/>
                </a:lnTo>
                <a:close/>
              </a:path>
              <a:path w="414654" h="141605">
                <a:moveTo>
                  <a:pt x="77093" y="140493"/>
                </a:moveTo>
                <a:lnTo>
                  <a:pt x="3919" y="140493"/>
                </a:lnTo>
                <a:lnTo>
                  <a:pt x="3423" y="140394"/>
                </a:lnTo>
                <a:lnTo>
                  <a:pt x="545" y="134589"/>
                </a:lnTo>
                <a:lnTo>
                  <a:pt x="545" y="131910"/>
                </a:lnTo>
                <a:lnTo>
                  <a:pt x="644" y="130819"/>
                </a:lnTo>
                <a:lnTo>
                  <a:pt x="843" y="129926"/>
                </a:lnTo>
                <a:lnTo>
                  <a:pt x="1042" y="128933"/>
                </a:lnTo>
                <a:lnTo>
                  <a:pt x="3820" y="125759"/>
                </a:lnTo>
                <a:lnTo>
                  <a:pt x="77192" y="125759"/>
                </a:lnTo>
                <a:lnTo>
                  <a:pt x="77738" y="125907"/>
                </a:lnTo>
                <a:lnTo>
                  <a:pt x="78730" y="126503"/>
                </a:lnTo>
                <a:lnTo>
                  <a:pt x="79126" y="126949"/>
                </a:lnTo>
                <a:lnTo>
                  <a:pt x="79425" y="127545"/>
                </a:lnTo>
                <a:lnTo>
                  <a:pt x="79821" y="128140"/>
                </a:lnTo>
                <a:lnTo>
                  <a:pt x="80069" y="128933"/>
                </a:lnTo>
                <a:lnTo>
                  <a:pt x="80168" y="129926"/>
                </a:lnTo>
                <a:lnTo>
                  <a:pt x="80367" y="130819"/>
                </a:lnTo>
                <a:lnTo>
                  <a:pt x="80466" y="131910"/>
                </a:lnTo>
                <a:lnTo>
                  <a:pt x="80466" y="134589"/>
                </a:lnTo>
                <a:lnTo>
                  <a:pt x="80367" y="135730"/>
                </a:lnTo>
                <a:lnTo>
                  <a:pt x="79970" y="137516"/>
                </a:lnTo>
                <a:lnTo>
                  <a:pt x="79672" y="138260"/>
                </a:lnTo>
                <a:lnTo>
                  <a:pt x="79275" y="138856"/>
                </a:lnTo>
                <a:lnTo>
                  <a:pt x="78978" y="139451"/>
                </a:lnTo>
                <a:lnTo>
                  <a:pt x="78581" y="139898"/>
                </a:lnTo>
                <a:lnTo>
                  <a:pt x="78084" y="140195"/>
                </a:lnTo>
                <a:lnTo>
                  <a:pt x="77589" y="140394"/>
                </a:lnTo>
                <a:lnTo>
                  <a:pt x="77093" y="140493"/>
                </a:lnTo>
                <a:close/>
              </a:path>
              <a:path w="414654" h="141605">
                <a:moveTo>
                  <a:pt x="125598" y="141088"/>
                </a:moveTo>
                <a:lnTo>
                  <a:pt x="118553" y="138806"/>
                </a:lnTo>
                <a:lnTo>
                  <a:pt x="118596" y="137814"/>
                </a:lnTo>
                <a:lnTo>
                  <a:pt x="118652" y="137417"/>
                </a:lnTo>
                <a:lnTo>
                  <a:pt x="118949" y="136623"/>
                </a:lnTo>
                <a:lnTo>
                  <a:pt x="119446" y="135730"/>
                </a:lnTo>
                <a:lnTo>
                  <a:pt x="171833" y="18156"/>
                </a:lnTo>
                <a:lnTo>
                  <a:pt x="104017" y="18156"/>
                </a:lnTo>
                <a:lnTo>
                  <a:pt x="103026" y="17462"/>
                </a:lnTo>
                <a:lnTo>
                  <a:pt x="101636" y="14683"/>
                </a:lnTo>
                <a:lnTo>
                  <a:pt x="101289" y="12699"/>
                </a:lnTo>
                <a:lnTo>
                  <a:pt x="101318" y="8383"/>
                </a:lnTo>
                <a:lnTo>
                  <a:pt x="104712" y="2083"/>
                </a:lnTo>
                <a:lnTo>
                  <a:pt x="186964" y="2083"/>
                </a:lnTo>
                <a:lnTo>
                  <a:pt x="187857" y="2182"/>
                </a:lnTo>
                <a:lnTo>
                  <a:pt x="189445" y="2579"/>
                </a:lnTo>
                <a:lnTo>
                  <a:pt x="189990" y="3026"/>
                </a:lnTo>
                <a:lnTo>
                  <a:pt x="190288" y="3720"/>
                </a:lnTo>
                <a:lnTo>
                  <a:pt x="190685" y="4315"/>
                </a:lnTo>
                <a:lnTo>
                  <a:pt x="190982" y="5109"/>
                </a:lnTo>
                <a:lnTo>
                  <a:pt x="191181" y="6101"/>
                </a:lnTo>
                <a:lnTo>
                  <a:pt x="191478" y="7094"/>
                </a:lnTo>
                <a:lnTo>
                  <a:pt x="191628" y="8383"/>
                </a:lnTo>
                <a:lnTo>
                  <a:pt x="191554" y="12699"/>
                </a:lnTo>
                <a:lnTo>
                  <a:pt x="191357" y="14683"/>
                </a:lnTo>
                <a:lnTo>
                  <a:pt x="189097" y="22026"/>
                </a:lnTo>
                <a:lnTo>
                  <a:pt x="139240" y="136921"/>
                </a:lnTo>
                <a:lnTo>
                  <a:pt x="135817" y="140344"/>
                </a:lnTo>
                <a:lnTo>
                  <a:pt x="135023" y="140642"/>
                </a:lnTo>
                <a:lnTo>
                  <a:pt x="133982" y="140840"/>
                </a:lnTo>
                <a:lnTo>
                  <a:pt x="131501" y="141039"/>
                </a:lnTo>
                <a:lnTo>
                  <a:pt x="125598" y="141088"/>
                </a:lnTo>
                <a:close/>
              </a:path>
              <a:path w="414654" h="141605">
                <a:moveTo>
                  <a:pt x="218850" y="27831"/>
                </a:moveTo>
                <a:lnTo>
                  <a:pt x="217461" y="27831"/>
                </a:lnTo>
                <a:lnTo>
                  <a:pt x="217014" y="27681"/>
                </a:lnTo>
                <a:lnTo>
                  <a:pt x="214962" y="16965"/>
                </a:lnTo>
                <a:lnTo>
                  <a:pt x="215079" y="16023"/>
                </a:lnTo>
                <a:lnTo>
                  <a:pt x="230161" y="4613"/>
                </a:lnTo>
                <a:lnTo>
                  <a:pt x="233336" y="3323"/>
                </a:lnTo>
                <a:lnTo>
                  <a:pt x="236809" y="2232"/>
                </a:lnTo>
                <a:lnTo>
                  <a:pt x="244449" y="446"/>
                </a:lnTo>
                <a:lnTo>
                  <a:pt x="248466" y="0"/>
                </a:lnTo>
                <a:lnTo>
                  <a:pt x="259281" y="0"/>
                </a:lnTo>
                <a:lnTo>
                  <a:pt x="265135" y="942"/>
                </a:lnTo>
                <a:lnTo>
                  <a:pt x="275255" y="4712"/>
                </a:lnTo>
                <a:lnTo>
                  <a:pt x="279422" y="7292"/>
                </a:lnTo>
                <a:lnTo>
                  <a:pt x="282697" y="10567"/>
                </a:lnTo>
                <a:lnTo>
                  <a:pt x="286070" y="13840"/>
                </a:lnTo>
                <a:lnTo>
                  <a:pt x="287713" y="16370"/>
                </a:lnTo>
                <a:lnTo>
                  <a:pt x="244845" y="16370"/>
                </a:lnTo>
                <a:lnTo>
                  <a:pt x="240926" y="16965"/>
                </a:lnTo>
                <a:lnTo>
                  <a:pt x="233981" y="19347"/>
                </a:lnTo>
                <a:lnTo>
                  <a:pt x="230955" y="20687"/>
                </a:lnTo>
                <a:lnTo>
                  <a:pt x="228375" y="22175"/>
                </a:lnTo>
                <a:lnTo>
                  <a:pt x="225795" y="23563"/>
                </a:lnTo>
                <a:lnTo>
                  <a:pt x="223613" y="24854"/>
                </a:lnTo>
                <a:lnTo>
                  <a:pt x="221827" y="26045"/>
                </a:lnTo>
                <a:lnTo>
                  <a:pt x="220140" y="27235"/>
                </a:lnTo>
                <a:lnTo>
                  <a:pt x="218850" y="27831"/>
                </a:lnTo>
                <a:close/>
              </a:path>
              <a:path w="414654" h="141605">
                <a:moveTo>
                  <a:pt x="295496" y="140493"/>
                </a:moveTo>
                <a:lnTo>
                  <a:pt x="217411" y="140493"/>
                </a:lnTo>
                <a:lnTo>
                  <a:pt x="216519" y="140394"/>
                </a:lnTo>
                <a:lnTo>
                  <a:pt x="212319" y="132605"/>
                </a:lnTo>
                <a:lnTo>
                  <a:pt x="212410" y="129182"/>
                </a:lnTo>
                <a:lnTo>
                  <a:pt x="216618" y="120848"/>
                </a:lnTo>
                <a:lnTo>
                  <a:pt x="249657" y="85774"/>
                </a:lnTo>
                <a:lnTo>
                  <a:pt x="254618" y="79870"/>
                </a:lnTo>
                <a:lnTo>
                  <a:pt x="258289" y="74711"/>
                </a:lnTo>
                <a:lnTo>
                  <a:pt x="262059" y="69452"/>
                </a:lnTo>
                <a:lnTo>
                  <a:pt x="264937" y="64689"/>
                </a:lnTo>
                <a:lnTo>
                  <a:pt x="266921" y="60423"/>
                </a:lnTo>
                <a:lnTo>
                  <a:pt x="269005" y="56157"/>
                </a:lnTo>
                <a:lnTo>
                  <a:pt x="270344" y="52288"/>
                </a:lnTo>
                <a:lnTo>
                  <a:pt x="270939" y="48815"/>
                </a:lnTo>
                <a:lnTo>
                  <a:pt x="271634" y="45342"/>
                </a:lnTo>
                <a:lnTo>
                  <a:pt x="271982" y="42068"/>
                </a:lnTo>
                <a:lnTo>
                  <a:pt x="271982" y="35916"/>
                </a:lnTo>
                <a:lnTo>
                  <a:pt x="271485" y="33039"/>
                </a:lnTo>
                <a:lnTo>
                  <a:pt x="270493" y="30360"/>
                </a:lnTo>
                <a:lnTo>
                  <a:pt x="269501" y="27582"/>
                </a:lnTo>
                <a:lnTo>
                  <a:pt x="252882" y="16370"/>
                </a:lnTo>
                <a:lnTo>
                  <a:pt x="287713" y="16370"/>
                </a:lnTo>
                <a:lnTo>
                  <a:pt x="288551" y="17660"/>
                </a:lnTo>
                <a:lnTo>
                  <a:pt x="290195" y="22175"/>
                </a:lnTo>
                <a:lnTo>
                  <a:pt x="291825" y="26391"/>
                </a:lnTo>
                <a:lnTo>
                  <a:pt x="292669" y="31055"/>
                </a:lnTo>
                <a:lnTo>
                  <a:pt x="292669" y="40382"/>
                </a:lnTo>
                <a:lnTo>
                  <a:pt x="292272" y="44796"/>
                </a:lnTo>
                <a:lnTo>
                  <a:pt x="290684" y="53627"/>
                </a:lnTo>
                <a:lnTo>
                  <a:pt x="288997" y="58390"/>
                </a:lnTo>
                <a:lnTo>
                  <a:pt x="286418" y="63549"/>
                </a:lnTo>
                <a:lnTo>
                  <a:pt x="283937" y="68609"/>
                </a:lnTo>
                <a:lnTo>
                  <a:pt x="234477" y="124866"/>
                </a:lnTo>
                <a:lnTo>
                  <a:pt x="295347" y="124866"/>
                </a:lnTo>
                <a:lnTo>
                  <a:pt x="295893" y="125064"/>
                </a:lnTo>
                <a:lnTo>
                  <a:pt x="296389" y="125462"/>
                </a:lnTo>
                <a:lnTo>
                  <a:pt x="296985" y="125759"/>
                </a:lnTo>
                <a:lnTo>
                  <a:pt x="297481" y="126205"/>
                </a:lnTo>
                <a:lnTo>
                  <a:pt x="298274" y="127396"/>
                </a:lnTo>
                <a:lnTo>
                  <a:pt x="298522" y="128190"/>
                </a:lnTo>
                <a:lnTo>
                  <a:pt x="298622" y="129182"/>
                </a:lnTo>
                <a:lnTo>
                  <a:pt x="298820" y="130174"/>
                </a:lnTo>
                <a:lnTo>
                  <a:pt x="298919" y="131315"/>
                </a:lnTo>
                <a:lnTo>
                  <a:pt x="298906" y="134044"/>
                </a:lnTo>
                <a:lnTo>
                  <a:pt x="298820" y="135036"/>
                </a:lnTo>
                <a:lnTo>
                  <a:pt x="298622" y="136028"/>
                </a:lnTo>
                <a:lnTo>
                  <a:pt x="298522" y="137020"/>
                </a:lnTo>
                <a:lnTo>
                  <a:pt x="298274" y="137863"/>
                </a:lnTo>
                <a:lnTo>
                  <a:pt x="297877" y="138558"/>
                </a:lnTo>
                <a:lnTo>
                  <a:pt x="297580" y="139253"/>
                </a:lnTo>
                <a:lnTo>
                  <a:pt x="297133" y="139749"/>
                </a:lnTo>
                <a:lnTo>
                  <a:pt x="296538" y="140046"/>
                </a:lnTo>
                <a:lnTo>
                  <a:pt x="296042" y="140344"/>
                </a:lnTo>
                <a:lnTo>
                  <a:pt x="295496" y="140493"/>
                </a:lnTo>
                <a:close/>
              </a:path>
              <a:path w="414654" h="141605">
                <a:moveTo>
                  <a:pt x="411366" y="108793"/>
                </a:moveTo>
                <a:lnTo>
                  <a:pt x="318701" y="108793"/>
                </a:lnTo>
                <a:lnTo>
                  <a:pt x="317956" y="108693"/>
                </a:lnTo>
                <a:lnTo>
                  <a:pt x="314714" y="96688"/>
                </a:lnTo>
                <a:lnTo>
                  <a:pt x="314781" y="95944"/>
                </a:lnTo>
                <a:lnTo>
                  <a:pt x="367069" y="4762"/>
                </a:lnTo>
                <a:lnTo>
                  <a:pt x="383143" y="1487"/>
                </a:lnTo>
                <a:lnTo>
                  <a:pt x="385176" y="1586"/>
                </a:lnTo>
                <a:lnTo>
                  <a:pt x="386863" y="1785"/>
                </a:lnTo>
                <a:lnTo>
                  <a:pt x="388649" y="1884"/>
                </a:lnTo>
                <a:lnTo>
                  <a:pt x="390087" y="2083"/>
                </a:lnTo>
                <a:lnTo>
                  <a:pt x="392271" y="2678"/>
                </a:lnTo>
                <a:lnTo>
                  <a:pt x="393065" y="3075"/>
                </a:lnTo>
                <a:lnTo>
                  <a:pt x="393560" y="3571"/>
                </a:lnTo>
                <a:lnTo>
                  <a:pt x="394156" y="3968"/>
                </a:lnTo>
                <a:lnTo>
                  <a:pt x="394454" y="4513"/>
                </a:lnTo>
                <a:lnTo>
                  <a:pt x="394454" y="17561"/>
                </a:lnTo>
                <a:lnTo>
                  <a:pt x="376446" y="17561"/>
                </a:lnTo>
                <a:lnTo>
                  <a:pt x="331351" y="93463"/>
                </a:lnTo>
                <a:lnTo>
                  <a:pt x="411366" y="93463"/>
                </a:lnTo>
                <a:lnTo>
                  <a:pt x="412366" y="94108"/>
                </a:lnTo>
                <a:lnTo>
                  <a:pt x="413062" y="95398"/>
                </a:lnTo>
                <a:lnTo>
                  <a:pt x="413852" y="96688"/>
                </a:lnTo>
                <a:lnTo>
                  <a:pt x="414252" y="98573"/>
                </a:lnTo>
                <a:lnTo>
                  <a:pt x="414200" y="103683"/>
                </a:lnTo>
                <a:lnTo>
                  <a:pt x="413852" y="105320"/>
                </a:lnTo>
                <a:lnTo>
                  <a:pt x="413062" y="106709"/>
                </a:lnTo>
                <a:lnTo>
                  <a:pt x="412366" y="108098"/>
                </a:lnTo>
                <a:lnTo>
                  <a:pt x="411366" y="108793"/>
                </a:lnTo>
                <a:close/>
              </a:path>
              <a:path w="414654" h="141605">
                <a:moveTo>
                  <a:pt x="394454" y="93463"/>
                </a:moveTo>
                <a:lnTo>
                  <a:pt x="376594" y="93463"/>
                </a:lnTo>
                <a:lnTo>
                  <a:pt x="376594" y="17561"/>
                </a:lnTo>
                <a:lnTo>
                  <a:pt x="394454" y="17561"/>
                </a:lnTo>
                <a:lnTo>
                  <a:pt x="394454" y="93463"/>
                </a:lnTo>
                <a:close/>
              </a:path>
              <a:path w="414654" h="141605">
                <a:moveTo>
                  <a:pt x="387161" y="141088"/>
                </a:moveTo>
                <a:lnTo>
                  <a:pt x="383689" y="141088"/>
                </a:lnTo>
                <a:lnTo>
                  <a:pt x="382249" y="140989"/>
                </a:lnTo>
                <a:lnTo>
                  <a:pt x="381059" y="140790"/>
                </a:lnTo>
                <a:lnTo>
                  <a:pt x="379967" y="140691"/>
                </a:lnTo>
                <a:lnTo>
                  <a:pt x="376594" y="138409"/>
                </a:lnTo>
                <a:lnTo>
                  <a:pt x="376594" y="108793"/>
                </a:lnTo>
                <a:lnTo>
                  <a:pt x="394454" y="108793"/>
                </a:lnTo>
                <a:lnTo>
                  <a:pt x="394454" y="138409"/>
                </a:lnTo>
                <a:lnTo>
                  <a:pt x="394305" y="138905"/>
                </a:lnTo>
                <a:lnTo>
                  <a:pt x="394007" y="139302"/>
                </a:lnTo>
                <a:lnTo>
                  <a:pt x="393809" y="139699"/>
                </a:lnTo>
                <a:lnTo>
                  <a:pt x="389691" y="140790"/>
                </a:lnTo>
                <a:lnTo>
                  <a:pt x="388600" y="140989"/>
                </a:lnTo>
                <a:lnTo>
                  <a:pt x="387161" y="14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101" y="1576337"/>
            <a:ext cx="1681085" cy="187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5440" y="1584820"/>
            <a:ext cx="627345" cy="142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50006" y="1584820"/>
            <a:ext cx="422749" cy="142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6205" y="1584820"/>
            <a:ext cx="414131" cy="142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2489" y="1584820"/>
            <a:ext cx="517075" cy="142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3332" y="1585862"/>
            <a:ext cx="416344" cy="1415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46898" y="1584820"/>
            <a:ext cx="421111" cy="142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101" y="1928100"/>
            <a:ext cx="1288265" cy="1477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48384" y="1932863"/>
            <a:ext cx="527373" cy="1425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3418" y="1933012"/>
            <a:ext cx="411871" cy="1424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64262" y="1932863"/>
            <a:ext cx="307340" cy="142875"/>
          </a:xfrm>
          <a:custGeom>
            <a:avLst/>
            <a:gdLst/>
            <a:ahLst/>
            <a:cxnLst/>
            <a:rect l="l" t="t" r="r" b="b"/>
            <a:pathLst>
              <a:path w="307339" h="142875">
                <a:moveTo>
                  <a:pt x="15241" y="72181"/>
                </a:moveTo>
                <a:lnTo>
                  <a:pt x="10478" y="72181"/>
                </a:lnTo>
                <a:lnTo>
                  <a:pt x="9040" y="71734"/>
                </a:lnTo>
                <a:lnTo>
                  <a:pt x="8147" y="70842"/>
                </a:lnTo>
                <a:lnTo>
                  <a:pt x="7353" y="69849"/>
                </a:lnTo>
                <a:lnTo>
                  <a:pt x="6956" y="68014"/>
                </a:lnTo>
                <a:lnTo>
                  <a:pt x="7049" y="6399"/>
                </a:lnTo>
                <a:lnTo>
                  <a:pt x="7502" y="4960"/>
                </a:lnTo>
                <a:lnTo>
                  <a:pt x="8593" y="3869"/>
                </a:lnTo>
                <a:lnTo>
                  <a:pt x="9685" y="2678"/>
                </a:lnTo>
                <a:lnTo>
                  <a:pt x="11272" y="2083"/>
                </a:lnTo>
                <a:lnTo>
                  <a:pt x="75268" y="2083"/>
                </a:lnTo>
                <a:lnTo>
                  <a:pt x="75814" y="2232"/>
                </a:lnTo>
                <a:lnTo>
                  <a:pt x="76310" y="2529"/>
                </a:lnTo>
                <a:lnTo>
                  <a:pt x="76906" y="2827"/>
                </a:lnTo>
                <a:lnTo>
                  <a:pt x="77351" y="3323"/>
                </a:lnTo>
                <a:lnTo>
                  <a:pt x="77649" y="4018"/>
                </a:lnTo>
                <a:lnTo>
                  <a:pt x="78046" y="4613"/>
                </a:lnTo>
                <a:lnTo>
                  <a:pt x="78294" y="5407"/>
                </a:lnTo>
                <a:lnTo>
                  <a:pt x="78393" y="6399"/>
                </a:lnTo>
                <a:lnTo>
                  <a:pt x="78591" y="7391"/>
                </a:lnTo>
                <a:lnTo>
                  <a:pt x="78691" y="8582"/>
                </a:lnTo>
                <a:lnTo>
                  <a:pt x="78691" y="12551"/>
                </a:lnTo>
                <a:lnTo>
                  <a:pt x="78344" y="14584"/>
                </a:lnTo>
                <a:lnTo>
                  <a:pt x="77649" y="16073"/>
                </a:lnTo>
                <a:lnTo>
                  <a:pt x="76955" y="17462"/>
                </a:lnTo>
                <a:lnTo>
                  <a:pt x="75963" y="18156"/>
                </a:lnTo>
                <a:lnTo>
                  <a:pt x="23029" y="18156"/>
                </a:lnTo>
                <a:lnTo>
                  <a:pt x="23029" y="57001"/>
                </a:lnTo>
                <a:lnTo>
                  <a:pt x="53082" y="57001"/>
                </a:lnTo>
                <a:lnTo>
                  <a:pt x="54531" y="57199"/>
                </a:lnTo>
                <a:lnTo>
                  <a:pt x="66339" y="60969"/>
                </a:lnTo>
                <a:lnTo>
                  <a:pt x="71299" y="63648"/>
                </a:lnTo>
                <a:lnTo>
                  <a:pt x="75268" y="67121"/>
                </a:lnTo>
                <a:lnTo>
                  <a:pt x="79236" y="70494"/>
                </a:lnTo>
                <a:lnTo>
                  <a:pt x="79485" y="70842"/>
                </a:lnTo>
                <a:lnTo>
                  <a:pt x="28189" y="70842"/>
                </a:lnTo>
                <a:lnTo>
                  <a:pt x="24418" y="71089"/>
                </a:lnTo>
                <a:lnTo>
                  <a:pt x="21243" y="71585"/>
                </a:lnTo>
                <a:lnTo>
                  <a:pt x="18168" y="71983"/>
                </a:lnTo>
                <a:lnTo>
                  <a:pt x="15241" y="72181"/>
                </a:lnTo>
                <a:close/>
              </a:path>
              <a:path w="307339" h="142875">
                <a:moveTo>
                  <a:pt x="53082" y="57001"/>
                </a:moveTo>
                <a:lnTo>
                  <a:pt x="23029" y="57001"/>
                </a:lnTo>
                <a:lnTo>
                  <a:pt x="25510" y="56604"/>
                </a:lnTo>
                <a:lnTo>
                  <a:pt x="28040" y="56405"/>
                </a:lnTo>
                <a:lnTo>
                  <a:pt x="30620" y="56405"/>
                </a:lnTo>
                <a:lnTo>
                  <a:pt x="33199" y="56305"/>
                </a:lnTo>
                <a:lnTo>
                  <a:pt x="47635" y="56256"/>
                </a:lnTo>
                <a:lnTo>
                  <a:pt x="53082" y="57001"/>
                </a:lnTo>
                <a:close/>
              </a:path>
              <a:path w="307339" h="142875">
                <a:moveTo>
                  <a:pt x="76458" y="127396"/>
                </a:moveTo>
                <a:lnTo>
                  <a:pt x="39847" y="127396"/>
                </a:lnTo>
                <a:lnTo>
                  <a:pt x="44213" y="126850"/>
                </a:lnTo>
                <a:lnTo>
                  <a:pt x="48181" y="125759"/>
                </a:lnTo>
                <a:lnTo>
                  <a:pt x="65296" y="111174"/>
                </a:lnTo>
                <a:lnTo>
                  <a:pt x="66983" y="107502"/>
                </a:lnTo>
                <a:lnTo>
                  <a:pt x="67743" y="103435"/>
                </a:lnTo>
                <a:lnTo>
                  <a:pt x="67826" y="93264"/>
                </a:lnTo>
                <a:lnTo>
                  <a:pt x="67132" y="89395"/>
                </a:lnTo>
                <a:lnTo>
                  <a:pt x="38706" y="70842"/>
                </a:lnTo>
                <a:lnTo>
                  <a:pt x="79485" y="70842"/>
                </a:lnTo>
                <a:lnTo>
                  <a:pt x="82213" y="74661"/>
                </a:lnTo>
                <a:lnTo>
                  <a:pt x="84281" y="79821"/>
                </a:lnTo>
                <a:lnTo>
                  <a:pt x="86281" y="84583"/>
                </a:lnTo>
                <a:lnTo>
                  <a:pt x="87323" y="90040"/>
                </a:lnTo>
                <a:lnTo>
                  <a:pt x="87323" y="103435"/>
                </a:lnTo>
                <a:lnTo>
                  <a:pt x="86083" y="110033"/>
                </a:lnTo>
                <a:lnTo>
                  <a:pt x="81122" y="121542"/>
                </a:lnTo>
                <a:lnTo>
                  <a:pt x="77600" y="126404"/>
                </a:lnTo>
                <a:lnTo>
                  <a:pt x="76458" y="127396"/>
                </a:lnTo>
                <a:close/>
              </a:path>
              <a:path w="307339" h="142875">
                <a:moveTo>
                  <a:pt x="43319" y="142576"/>
                </a:moveTo>
                <a:lnTo>
                  <a:pt x="31413" y="142576"/>
                </a:lnTo>
                <a:lnTo>
                  <a:pt x="27345" y="142229"/>
                </a:lnTo>
                <a:lnTo>
                  <a:pt x="23476" y="141535"/>
                </a:lnTo>
                <a:lnTo>
                  <a:pt x="19606" y="140940"/>
                </a:lnTo>
                <a:lnTo>
                  <a:pt x="0" y="125064"/>
                </a:lnTo>
                <a:lnTo>
                  <a:pt x="89" y="123080"/>
                </a:lnTo>
                <a:lnTo>
                  <a:pt x="2441" y="118764"/>
                </a:lnTo>
                <a:lnTo>
                  <a:pt x="3732" y="118764"/>
                </a:lnTo>
                <a:lnTo>
                  <a:pt x="4873" y="119210"/>
                </a:lnTo>
                <a:lnTo>
                  <a:pt x="7849" y="120996"/>
                </a:lnTo>
                <a:lnTo>
                  <a:pt x="9833" y="121989"/>
                </a:lnTo>
                <a:lnTo>
                  <a:pt x="29925" y="127396"/>
                </a:lnTo>
                <a:lnTo>
                  <a:pt x="76458" y="127396"/>
                </a:lnTo>
                <a:lnTo>
                  <a:pt x="68471" y="134341"/>
                </a:lnTo>
                <a:lnTo>
                  <a:pt x="63014" y="137368"/>
                </a:lnTo>
                <a:lnTo>
                  <a:pt x="50315" y="141535"/>
                </a:lnTo>
                <a:lnTo>
                  <a:pt x="43319" y="142576"/>
                </a:lnTo>
                <a:close/>
              </a:path>
              <a:path w="307339" h="142875">
                <a:moveTo>
                  <a:pt x="155027" y="87064"/>
                </a:moveTo>
                <a:lnTo>
                  <a:pt x="140541" y="87064"/>
                </a:lnTo>
                <a:lnTo>
                  <a:pt x="134092" y="86022"/>
                </a:lnTo>
                <a:lnTo>
                  <a:pt x="107947" y="57298"/>
                </a:lnTo>
                <a:lnTo>
                  <a:pt x="107253" y="51841"/>
                </a:lnTo>
                <a:lnTo>
                  <a:pt x="107253" y="39836"/>
                </a:lnTo>
                <a:lnTo>
                  <a:pt x="126849" y="6349"/>
                </a:lnTo>
                <a:lnTo>
                  <a:pt x="132703" y="3869"/>
                </a:lnTo>
                <a:lnTo>
                  <a:pt x="138556" y="1289"/>
                </a:lnTo>
                <a:lnTo>
                  <a:pt x="145551" y="0"/>
                </a:lnTo>
                <a:lnTo>
                  <a:pt x="159441" y="0"/>
                </a:lnTo>
                <a:lnTo>
                  <a:pt x="164552" y="743"/>
                </a:lnTo>
                <a:lnTo>
                  <a:pt x="173481" y="3720"/>
                </a:lnTo>
                <a:lnTo>
                  <a:pt x="177351" y="5854"/>
                </a:lnTo>
                <a:lnTo>
                  <a:pt x="180625" y="8631"/>
                </a:lnTo>
                <a:lnTo>
                  <a:pt x="183900" y="11310"/>
                </a:lnTo>
                <a:lnTo>
                  <a:pt x="186677" y="14584"/>
                </a:lnTo>
                <a:lnTo>
                  <a:pt x="186765" y="14734"/>
                </a:lnTo>
                <a:lnTo>
                  <a:pt x="147337" y="14734"/>
                </a:lnTo>
                <a:lnTo>
                  <a:pt x="143418" y="15577"/>
                </a:lnTo>
                <a:lnTo>
                  <a:pt x="125856" y="40728"/>
                </a:lnTo>
                <a:lnTo>
                  <a:pt x="125856" y="48765"/>
                </a:lnTo>
                <a:lnTo>
                  <a:pt x="146494" y="72627"/>
                </a:lnTo>
                <a:lnTo>
                  <a:pt x="198290" y="72627"/>
                </a:lnTo>
                <a:lnTo>
                  <a:pt x="197988" y="77936"/>
                </a:lnTo>
                <a:lnTo>
                  <a:pt x="197915" y="78581"/>
                </a:lnTo>
                <a:lnTo>
                  <a:pt x="180030" y="78581"/>
                </a:lnTo>
                <a:lnTo>
                  <a:pt x="176260" y="80763"/>
                </a:lnTo>
                <a:lnTo>
                  <a:pt x="171695" y="82748"/>
                </a:lnTo>
                <a:lnTo>
                  <a:pt x="166337" y="84534"/>
                </a:lnTo>
                <a:lnTo>
                  <a:pt x="161079" y="86221"/>
                </a:lnTo>
                <a:lnTo>
                  <a:pt x="155027" y="87064"/>
                </a:lnTo>
                <a:close/>
              </a:path>
              <a:path w="307339" h="142875">
                <a:moveTo>
                  <a:pt x="198290" y="72627"/>
                </a:moveTo>
                <a:lnTo>
                  <a:pt x="156515" y="72627"/>
                </a:lnTo>
                <a:lnTo>
                  <a:pt x="161674" y="71833"/>
                </a:lnTo>
                <a:lnTo>
                  <a:pt x="166636" y="70246"/>
                </a:lnTo>
                <a:lnTo>
                  <a:pt x="171695" y="68559"/>
                </a:lnTo>
                <a:lnTo>
                  <a:pt x="176061" y="66426"/>
                </a:lnTo>
                <a:lnTo>
                  <a:pt x="179732" y="63846"/>
                </a:lnTo>
                <a:lnTo>
                  <a:pt x="179732" y="54719"/>
                </a:lnTo>
                <a:lnTo>
                  <a:pt x="179087" y="47029"/>
                </a:lnTo>
                <a:lnTo>
                  <a:pt x="177788" y="40728"/>
                </a:lnTo>
                <a:lnTo>
                  <a:pt x="176606" y="34528"/>
                </a:lnTo>
                <a:lnTo>
                  <a:pt x="174820" y="29467"/>
                </a:lnTo>
                <a:lnTo>
                  <a:pt x="172439" y="25598"/>
                </a:lnTo>
                <a:lnTo>
                  <a:pt x="170157" y="21728"/>
                </a:lnTo>
                <a:lnTo>
                  <a:pt x="167280" y="18950"/>
                </a:lnTo>
                <a:lnTo>
                  <a:pt x="163808" y="17264"/>
                </a:lnTo>
                <a:lnTo>
                  <a:pt x="160434" y="15577"/>
                </a:lnTo>
                <a:lnTo>
                  <a:pt x="156465" y="14734"/>
                </a:lnTo>
                <a:lnTo>
                  <a:pt x="186765" y="14734"/>
                </a:lnTo>
                <a:lnTo>
                  <a:pt x="198038" y="53429"/>
                </a:lnTo>
                <a:lnTo>
                  <a:pt x="198336" y="59432"/>
                </a:lnTo>
                <a:lnTo>
                  <a:pt x="198290" y="72627"/>
                </a:lnTo>
                <a:close/>
              </a:path>
              <a:path w="307339" h="142875">
                <a:moveTo>
                  <a:pt x="179309" y="127693"/>
                </a:moveTo>
                <a:lnTo>
                  <a:pt x="147288" y="127693"/>
                </a:lnTo>
                <a:lnTo>
                  <a:pt x="153191" y="126354"/>
                </a:lnTo>
                <a:lnTo>
                  <a:pt x="163113" y="120996"/>
                </a:lnTo>
                <a:lnTo>
                  <a:pt x="177351" y="97332"/>
                </a:lnTo>
                <a:lnTo>
                  <a:pt x="178938" y="91379"/>
                </a:lnTo>
                <a:lnTo>
                  <a:pt x="179832" y="85129"/>
                </a:lnTo>
                <a:lnTo>
                  <a:pt x="180030" y="78581"/>
                </a:lnTo>
                <a:lnTo>
                  <a:pt x="197915" y="78581"/>
                </a:lnTo>
                <a:lnTo>
                  <a:pt x="196599" y="90139"/>
                </a:lnTo>
                <a:lnTo>
                  <a:pt x="195359" y="96043"/>
                </a:lnTo>
                <a:lnTo>
                  <a:pt x="193573" y="101798"/>
                </a:lnTo>
                <a:lnTo>
                  <a:pt x="191886" y="107453"/>
                </a:lnTo>
                <a:lnTo>
                  <a:pt x="189604" y="112761"/>
                </a:lnTo>
                <a:lnTo>
                  <a:pt x="186727" y="117723"/>
                </a:lnTo>
                <a:lnTo>
                  <a:pt x="183849" y="122584"/>
                </a:lnTo>
                <a:lnTo>
                  <a:pt x="180228" y="126900"/>
                </a:lnTo>
                <a:lnTo>
                  <a:pt x="179309" y="127693"/>
                </a:lnTo>
                <a:close/>
              </a:path>
              <a:path w="307339" h="142875">
                <a:moveTo>
                  <a:pt x="147188" y="142576"/>
                </a:moveTo>
                <a:lnTo>
                  <a:pt x="136175" y="142576"/>
                </a:lnTo>
                <a:lnTo>
                  <a:pt x="133198" y="142378"/>
                </a:lnTo>
                <a:lnTo>
                  <a:pt x="111272" y="131514"/>
                </a:lnTo>
                <a:lnTo>
                  <a:pt x="111313" y="127693"/>
                </a:lnTo>
                <a:lnTo>
                  <a:pt x="113653" y="122485"/>
                </a:lnTo>
                <a:lnTo>
                  <a:pt x="115042" y="122485"/>
                </a:lnTo>
                <a:lnTo>
                  <a:pt x="116133" y="122782"/>
                </a:lnTo>
                <a:lnTo>
                  <a:pt x="117522" y="123378"/>
                </a:lnTo>
                <a:lnTo>
                  <a:pt x="118911" y="123874"/>
                </a:lnTo>
                <a:lnTo>
                  <a:pt x="136770" y="127693"/>
                </a:lnTo>
                <a:lnTo>
                  <a:pt x="179309" y="127693"/>
                </a:lnTo>
                <a:lnTo>
                  <a:pt x="175862" y="130670"/>
                </a:lnTo>
                <a:lnTo>
                  <a:pt x="171497" y="134341"/>
                </a:lnTo>
                <a:lnTo>
                  <a:pt x="166288" y="137268"/>
                </a:lnTo>
                <a:lnTo>
                  <a:pt x="160236" y="139451"/>
                </a:lnTo>
                <a:lnTo>
                  <a:pt x="154184" y="141535"/>
                </a:lnTo>
                <a:lnTo>
                  <a:pt x="147188" y="142576"/>
                </a:lnTo>
                <a:close/>
              </a:path>
              <a:path w="307339" h="142875">
                <a:moveTo>
                  <a:pt x="228931" y="37900"/>
                </a:moveTo>
                <a:lnTo>
                  <a:pt x="226500" y="28624"/>
                </a:lnTo>
                <a:lnTo>
                  <a:pt x="226699" y="26937"/>
                </a:lnTo>
                <a:lnTo>
                  <a:pt x="261724" y="2182"/>
                </a:lnTo>
                <a:lnTo>
                  <a:pt x="262467" y="1934"/>
                </a:lnTo>
                <a:lnTo>
                  <a:pt x="262964" y="1736"/>
                </a:lnTo>
                <a:lnTo>
                  <a:pt x="263509" y="1586"/>
                </a:lnTo>
                <a:lnTo>
                  <a:pt x="264105" y="1487"/>
                </a:lnTo>
                <a:lnTo>
                  <a:pt x="264799" y="1289"/>
                </a:lnTo>
                <a:lnTo>
                  <a:pt x="265543" y="1190"/>
                </a:lnTo>
                <a:lnTo>
                  <a:pt x="266336" y="1190"/>
                </a:lnTo>
                <a:lnTo>
                  <a:pt x="267230" y="1091"/>
                </a:lnTo>
                <a:lnTo>
                  <a:pt x="271298" y="1042"/>
                </a:lnTo>
                <a:lnTo>
                  <a:pt x="272687" y="1141"/>
                </a:lnTo>
                <a:lnTo>
                  <a:pt x="273778" y="1339"/>
                </a:lnTo>
                <a:lnTo>
                  <a:pt x="274969" y="1438"/>
                </a:lnTo>
                <a:lnTo>
                  <a:pt x="275861" y="1637"/>
                </a:lnTo>
                <a:lnTo>
                  <a:pt x="276457" y="1934"/>
                </a:lnTo>
                <a:lnTo>
                  <a:pt x="277151" y="2132"/>
                </a:lnTo>
                <a:lnTo>
                  <a:pt x="277598" y="2430"/>
                </a:lnTo>
                <a:lnTo>
                  <a:pt x="277995" y="3224"/>
                </a:lnTo>
                <a:lnTo>
                  <a:pt x="278094" y="3670"/>
                </a:lnTo>
                <a:lnTo>
                  <a:pt x="278094" y="20537"/>
                </a:lnTo>
                <a:lnTo>
                  <a:pt x="259788" y="20537"/>
                </a:lnTo>
                <a:lnTo>
                  <a:pt x="232999" y="36462"/>
                </a:lnTo>
                <a:lnTo>
                  <a:pt x="231610" y="37156"/>
                </a:lnTo>
                <a:lnTo>
                  <a:pt x="230519" y="37603"/>
                </a:lnTo>
                <a:lnTo>
                  <a:pt x="229725" y="37801"/>
                </a:lnTo>
                <a:lnTo>
                  <a:pt x="228931" y="37900"/>
                </a:lnTo>
                <a:close/>
              </a:path>
              <a:path w="307339" h="142875">
                <a:moveTo>
                  <a:pt x="278094" y="125759"/>
                </a:moveTo>
                <a:lnTo>
                  <a:pt x="259788" y="125759"/>
                </a:lnTo>
                <a:lnTo>
                  <a:pt x="259788" y="20537"/>
                </a:lnTo>
                <a:lnTo>
                  <a:pt x="278094" y="20537"/>
                </a:lnTo>
                <a:lnTo>
                  <a:pt x="278094" y="125759"/>
                </a:lnTo>
                <a:close/>
              </a:path>
              <a:path w="307339" h="142875">
                <a:moveTo>
                  <a:pt x="303597" y="140493"/>
                </a:moveTo>
                <a:lnTo>
                  <a:pt x="230420" y="140493"/>
                </a:lnTo>
                <a:lnTo>
                  <a:pt x="229923" y="140394"/>
                </a:lnTo>
                <a:lnTo>
                  <a:pt x="227046" y="134589"/>
                </a:lnTo>
                <a:lnTo>
                  <a:pt x="227046" y="131910"/>
                </a:lnTo>
                <a:lnTo>
                  <a:pt x="227146" y="130819"/>
                </a:lnTo>
                <a:lnTo>
                  <a:pt x="227344" y="129926"/>
                </a:lnTo>
                <a:lnTo>
                  <a:pt x="227542" y="128933"/>
                </a:lnTo>
                <a:lnTo>
                  <a:pt x="230321" y="125759"/>
                </a:lnTo>
                <a:lnTo>
                  <a:pt x="303692" y="125759"/>
                </a:lnTo>
                <a:lnTo>
                  <a:pt x="304235" y="125907"/>
                </a:lnTo>
                <a:lnTo>
                  <a:pt x="305226" y="126503"/>
                </a:lnTo>
                <a:lnTo>
                  <a:pt x="305626" y="126949"/>
                </a:lnTo>
                <a:lnTo>
                  <a:pt x="305921" y="127545"/>
                </a:lnTo>
                <a:lnTo>
                  <a:pt x="306321" y="128140"/>
                </a:lnTo>
                <a:lnTo>
                  <a:pt x="306569" y="128933"/>
                </a:lnTo>
                <a:lnTo>
                  <a:pt x="306674" y="129926"/>
                </a:lnTo>
                <a:lnTo>
                  <a:pt x="306864" y="130819"/>
                </a:lnTo>
                <a:lnTo>
                  <a:pt x="306969" y="131910"/>
                </a:lnTo>
                <a:lnTo>
                  <a:pt x="306969" y="134589"/>
                </a:lnTo>
                <a:lnTo>
                  <a:pt x="306864" y="135730"/>
                </a:lnTo>
                <a:lnTo>
                  <a:pt x="306474" y="137516"/>
                </a:lnTo>
                <a:lnTo>
                  <a:pt x="306169" y="138260"/>
                </a:lnTo>
                <a:lnTo>
                  <a:pt x="305778" y="138856"/>
                </a:lnTo>
                <a:lnTo>
                  <a:pt x="305483" y="139451"/>
                </a:lnTo>
                <a:lnTo>
                  <a:pt x="305083" y="139898"/>
                </a:lnTo>
                <a:lnTo>
                  <a:pt x="304588" y="140195"/>
                </a:lnTo>
                <a:lnTo>
                  <a:pt x="304093" y="140394"/>
                </a:lnTo>
                <a:lnTo>
                  <a:pt x="303597" y="140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5432" y="1932863"/>
            <a:ext cx="413683" cy="1425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60586" y="1932863"/>
            <a:ext cx="307748" cy="1425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0310" y="1932863"/>
            <a:ext cx="409337" cy="142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630" y="2272432"/>
            <a:ext cx="1024105" cy="1515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54815" y="2280915"/>
            <a:ext cx="517970" cy="1425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65210" y="2280915"/>
            <a:ext cx="307546" cy="1425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64838" y="2280915"/>
            <a:ext cx="305050" cy="1425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61864" y="2280915"/>
            <a:ext cx="411566" cy="1425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57045" y="2280915"/>
            <a:ext cx="313690" cy="142875"/>
          </a:xfrm>
          <a:custGeom>
            <a:avLst/>
            <a:gdLst/>
            <a:ahLst/>
            <a:cxnLst/>
            <a:rect l="l" t="t" r="r" b="b"/>
            <a:pathLst>
              <a:path w="313690" h="142875">
                <a:moveTo>
                  <a:pt x="96656" y="108793"/>
                </a:moveTo>
                <a:lnTo>
                  <a:pt x="3987" y="108793"/>
                </a:lnTo>
                <a:lnTo>
                  <a:pt x="3242" y="108693"/>
                </a:lnTo>
                <a:lnTo>
                  <a:pt x="0" y="96688"/>
                </a:lnTo>
                <a:lnTo>
                  <a:pt x="67" y="95944"/>
                </a:lnTo>
                <a:lnTo>
                  <a:pt x="52355" y="4762"/>
                </a:lnTo>
                <a:lnTo>
                  <a:pt x="68429" y="1487"/>
                </a:lnTo>
                <a:lnTo>
                  <a:pt x="70462" y="1586"/>
                </a:lnTo>
                <a:lnTo>
                  <a:pt x="72149" y="1785"/>
                </a:lnTo>
                <a:lnTo>
                  <a:pt x="73935" y="1884"/>
                </a:lnTo>
                <a:lnTo>
                  <a:pt x="75373" y="2083"/>
                </a:lnTo>
                <a:lnTo>
                  <a:pt x="77557" y="2678"/>
                </a:lnTo>
                <a:lnTo>
                  <a:pt x="78351" y="3075"/>
                </a:lnTo>
                <a:lnTo>
                  <a:pt x="78846" y="3571"/>
                </a:lnTo>
                <a:lnTo>
                  <a:pt x="79442" y="3968"/>
                </a:lnTo>
                <a:lnTo>
                  <a:pt x="79740" y="4513"/>
                </a:lnTo>
                <a:lnTo>
                  <a:pt x="79740" y="17561"/>
                </a:lnTo>
                <a:lnTo>
                  <a:pt x="61732" y="17561"/>
                </a:lnTo>
                <a:lnTo>
                  <a:pt x="16637" y="93463"/>
                </a:lnTo>
                <a:lnTo>
                  <a:pt x="96656" y="93463"/>
                </a:lnTo>
                <a:lnTo>
                  <a:pt x="97649" y="94108"/>
                </a:lnTo>
                <a:lnTo>
                  <a:pt x="98343" y="95398"/>
                </a:lnTo>
                <a:lnTo>
                  <a:pt x="99136" y="96688"/>
                </a:lnTo>
                <a:lnTo>
                  <a:pt x="99534" y="98573"/>
                </a:lnTo>
                <a:lnTo>
                  <a:pt x="99481" y="103683"/>
                </a:lnTo>
                <a:lnTo>
                  <a:pt x="99136" y="105320"/>
                </a:lnTo>
                <a:lnTo>
                  <a:pt x="98343" y="106709"/>
                </a:lnTo>
                <a:lnTo>
                  <a:pt x="97649" y="108098"/>
                </a:lnTo>
                <a:lnTo>
                  <a:pt x="96656" y="108793"/>
                </a:lnTo>
                <a:close/>
              </a:path>
              <a:path w="313690" h="142875">
                <a:moveTo>
                  <a:pt x="79740" y="93463"/>
                </a:moveTo>
                <a:lnTo>
                  <a:pt x="61880" y="93463"/>
                </a:lnTo>
                <a:lnTo>
                  <a:pt x="61880" y="17561"/>
                </a:lnTo>
                <a:lnTo>
                  <a:pt x="79740" y="17561"/>
                </a:lnTo>
                <a:lnTo>
                  <a:pt x="79740" y="93463"/>
                </a:lnTo>
                <a:close/>
              </a:path>
              <a:path w="313690" h="142875">
                <a:moveTo>
                  <a:pt x="72447" y="141088"/>
                </a:moveTo>
                <a:lnTo>
                  <a:pt x="68975" y="141088"/>
                </a:lnTo>
                <a:lnTo>
                  <a:pt x="67535" y="140989"/>
                </a:lnTo>
                <a:lnTo>
                  <a:pt x="66345" y="140790"/>
                </a:lnTo>
                <a:lnTo>
                  <a:pt x="65253" y="140691"/>
                </a:lnTo>
                <a:lnTo>
                  <a:pt x="61880" y="138409"/>
                </a:lnTo>
                <a:lnTo>
                  <a:pt x="61880" y="108793"/>
                </a:lnTo>
                <a:lnTo>
                  <a:pt x="79740" y="108793"/>
                </a:lnTo>
                <a:lnTo>
                  <a:pt x="79740" y="138409"/>
                </a:lnTo>
                <a:lnTo>
                  <a:pt x="79591" y="138905"/>
                </a:lnTo>
                <a:lnTo>
                  <a:pt x="79293" y="139302"/>
                </a:lnTo>
                <a:lnTo>
                  <a:pt x="79095" y="139699"/>
                </a:lnTo>
                <a:lnTo>
                  <a:pt x="74977" y="140790"/>
                </a:lnTo>
                <a:lnTo>
                  <a:pt x="73886" y="140989"/>
                </a:lnTo>
                <a:lnTo>
                  <a:pt x="72447" y="141088"/>
                </a:lnTo>
                <a:close/>
              </a:path>
              <a:path w="313690" h="142875">
                <a:moveTo>
                  <a:pt x="122887" y="27831"/>
                </a:moveTo>
                <a:lnTo>
                  <a:pt x="121497" y="27831"/>
                </a:lnTo>
                <a:lnTo>
                  <a:pt x="121050" y="27681"/>
                </a:lnTo>
                <a:lnTo>
                  <a:pt x="118998" y="16965"/>
                </a:lnTo>
                <a:lnTo>
                  <a:pt x="119116" y="16023"/>
                </a:lnTo>
                <a:lnTo>
                  <a:pt x="134198" y="4613"/>
                </a:lnTo>
                <a:lnTo>
                  <a:pt x="137372" y="3323"/>
                </a:lnTo>
                <a:lnTo>
                  <a:pt x="140845" y="2232"/>
                </a:lnTo>
                <a:lnTo>
                  <a:pt x="148485" y="446"/>
                </a:lnTo>
                <a:lnTo>
                  <a:pt x="152503" y="0"/>
                </a:lnTo>
                <a:lnTo>
                  <a:pt x="163318" y="0"/>
                </a:lnTo>
                <a:lnTo>
                  <a:pt x="169172" y="942"/>
                </a:lnTo>
                <a:lnTo>
                  <a:pt x="179292" y="4712"/>
                </a:lnTo>
                <a:lnTo>
                  <a:pt x="183459" y="7292"/>
                </a:lnTo>
                <a:lnTo>
                  <a:pt x="186734" y="10567"/>
                </a:lnTo>
                <a:lnTo>
                  <a:pt x="190107" y="13840"/>
                </a:lnTo>
                <a:lnTo>
                  <a:pt x="191750" y="16370"/>
                </a:lnTo>
                <a:lnTo>
                  <a:pt x="148882" y="16370"/>
                </a:lnTo>
                <a:lnTo>
                  <a:pt x="144963" y="16965"/>
                </a:lnTo>
                <a:lnTo>
                  <a:pt x="138017" y="19347"/>
                </a:lnTo>
                <a:lnTo>
                  <a:pt x="134991" y="20687"/>
                </a:lnTo>
                <a:lnTo>
                  <a:pt x="132412" y="22175"/>
                </a:lnTo>
                <a:lnTo>
                  <a:pt x="129832" y="23563"/>
                </a:lnTo>
                <a:lnTo>
                  <a:pt x="127649" y="24854"/>
                </a:lnTo>
                <a:lnTo>
                  <a:pt x="125863" y="26045"/>
                </a:lnTo>
                <a:lnTo>
                  <a:pt x="124177" y="27235"/>
                </a:lnTo>
                <a:lnTo>
                  <a:pt x="122887" y="27831"/>
                </a:lnTo>
                <a:close/>
              </a:path>
              <a:path w="313690" h="142875">
                <a:moveTo>
                  <a:pt x="199532" y="140493"/>
                </a:moveTo>
                <a:lnTo>
                  <a:pt x="121448" y="140493"/>
                </a:lnTo>
                <a:lnTo>
                  <a:pt x="120555" y="140394"/>
                </a:lnTo>
                <a:lnTo>
                  <a:pt x="116355" y="132605"/>
                </a:lnTo>
                <a:lnTo>
                  <a:pt x="116447" y="129182"/>
                </a:lnTo>
                <a:lnTo>
                  <a:pt x="120654" y="120848"/>
                </a:lnTo>
                <a:lnTo>
                  <a:pt x="153694" y="85774"/>
                </a:lnTo>
                <a:lnTo>
                  <a:pt x="158655" y="79870"/>
                </a:lnTo>
                <a:lnTo>
                  <a:pt x="162326" y="74711"/>
                </a:lnTo>
                <a:lnTo>
                  <a:pt x="166096" y="69452"/>
                </a:lnTo>
                <a:lnTo>
                  <a:pt x="168973" y="64689"/>
                </a:lnTo>
                <a:lnTo>
                  <a:pt x="170958" y="60423"/>
                </a:lnTo>
                <a:lnTo>
                  <a:pt x="173042" y="56157"/>
                </a:lnTo>
                <a:lnTo>
                  <a:pt x="174381" y="52288"/>
                </a:lnTo>
                <a:lnTo>
                  <a:pt x="174976" y="48815"/>
                </a:lnTo>
                <a:lnTo>
                  <a:pt x="175671" y="45342"/>
                </a:lnTo>
                <a:lnTo>
                  <a:pt x="176018" y="42068"/>
                </a:lnTo>
                <a:lnTo>
                  <a:pt x="176018" y="35916"/>
                </a:lnTo>
                <a:lnTo>
                  <a:pt x="175522" y="33039"/>
                </a:lnTo>
                <a:lnTo>
                  <a:pt x="174529" y="30360"/>
                </a:lnTo>
                <a:lnTo>
                  <a:pt x="173538" y="27582"/>
                </a:lnTo>
                <a:lnTo>
                  <a:pt x="156919" y="16370"/>
                </a:lnTo>
                <a:lnTo>
                  <a:pt x="191750" y="16370"/>
                </a:lnTo>
                <a:lnTo>
                  <a:pt x="192588" y="17660"/>
                </a:lnTo>
                <a:lnTo>
                  <a:pt x="194232" y="22175"/>
                </a:lnTo>
                <a:lnTo>
                  <a:pt x="195862" y="26391"/>
                </a:lnTo>
                <a:lnTo>
                  <a:pt x="196705" y="31055"/>
                </a:lnTo>
                <a:lnTo>
                  <a:pt x="196705" y="40382"/>
                </a:lnTo>
                <a:lnTo>
                  <a:pt x="196308" y="44796"/>
                </a:lnTo>
                <a:lnTo>
                  <a:pt x="194720" y="53627"/>
                </a:lnTo>
                <a:lnTo>
                  <a:pt x="193034" y="58390"/>
                </a:lnTo>
                <a:lnTo>
                  <a:pt x="190454" y="63549"/>
                </a:lnTo>
                <a:lnTo>
                  <a:pt x="187974" y="68609"/>
                </a:lnTo>
                <a:lnTo>
                  <a:pt x="138514" y="124866"/>
                </a:lnTo>
                <a:lnTo>
                  <a:pt x="199384" y="124866"/>
                </a:lnTo>
                <a:lnTo>
                  <a:pt x="199930" y="125064"/>
                </a:lnTo>
                <a:lnTo>
                  <a:pt x="200426" y="125462"/>
                </a:lnTo>
                <a:lnTo>
                  <a:pt x="201021" y="125759"/>
                </a:lnTo>
                <a:lnTo>
                  <a:pt x="201518" y="126205"/>
                </a:lnTo>
                <a:lnTo>
                  <a:pt x="202311" y="127396"/>
                </a:lnTo>
                <a:lnTo>
                  <a:pt x="202559" y="128190"/>
                </a:lnTo>
                <a:lnTo>
                  <a:pt x="202659" y="129182"/>
                </a:lnTo>
                <a:lnTo>
                  <a:pt x="202857" y="130174"/>
                </a:lnTo>
                <a:lnTo>
                  <a:pt x="202956" y="131315"/>
                </a:lnTo>
                <a:lnTo>
                  <a:pt x="202943" y="134044"/>
                </a:lnTo>
                <a:lnTo>
                  <a:pt x="202857" y="135036"/>
                </a:lnTo>
                <a:lnTo>
                  <a:pt x="202659" y="136028"/>
                </a:lnTo>
                <a:lnTo>
                  <a:pt x="202559" y="137020"/>
                </a:lnTo>
                <a:lnTo>
                  <a:pt x="202311" y="137863"/>
                </a:lnTo>
                <a:lnTo>
                  <a:pt x="201914" y="138558"/>
                </a:lnTo>
                <a:lnTo>
                  <a:pt x="201617" y="139253"/>
                </a:lnTo>
                <a:lnTo>
                  <a:pt x="201170" y="139749"/>
                </a:lnTo>
                <a:lnTo>
                  <a:pt x="200575" y="140046"/>
                </a:lnTo>
                <a:lnTo>
                  <a:pt x="200078" y="140344"/>
                </a:lnTo>
                <a:lnTo>
                  <a:pt x="199532" y="140493"/>
                </a:lnTo>
                <a:close/>
              </a:path>
              <a:path w="313690" h="142875">
                <a:moveTo>
                  <a:pt x="270064" y="87064"/>
                </a:moveTo>
                <a:lnTo>
                  <a:pt x="255578" y="87064"/>
                </a:lnTo>
                <a:lnTo>
                  <a:pt x="249129" y="86022"/>
                </a:lnTo>
                <a:lnTo>
                  <a:pt x="222985" y="57298"/>
                </a:lnTo>
                <a:lnTo>
                  <a:pt x="222291" y="51841"/>
                </a:lnTo>
                <a:lnTo>
                  <a:pt x="222291" y="39836"/>
                </a:lnTo>
                <a:lnTo>
                  <a:pt x="241886" y="6349"/>
                </a:lnTo>
                <a:lnTo>
                  <a:pt x="247740" y="3869"/>
                </a:lnTo>
                <a:lnTo>
                  <a:pt x="253593" y="1289"/>
                </a:lnTo>
                <a:lnTo>
                  <a:pt x="260589" y="0"/>
                </a:lnTo>
                <a:lnTo>
                  <a:pt x="274479" y="0"/>
                </a:lnTo>
                <a:lnTo>
                  <a:pt x="279589" y="743"/>
                </a:lnTo>
                <a:lnTo>
                  <a:pt x="288519" y="3720"/>
                </a:lnTo>
                <a:lnTo>
                  <a:pt x="292389" y="5854"/>
                </a:lnTo>
                <a:lnTo>
                  <a:pt x="295662" y="8631"/>
                </a:lnTo>
                <a:lnTo>
                  <a:pt x="298937" y="11310"/>
                </a:lnTo>
                <a:lnTo>
                  <a:pt x="301715" y="14584"/>
                </a:lnTo>
                <a:lnTo>
                  <a:pt x="301803" y="14734"/>
                </a:lnTo>
                <a:lnTo>
                  <a:pt x="262375" y="14734"/>
                </a:lnTo>
                <a:lnTo>
                  <a:pt x="258456" y="15577"/>
                </a:lnTo>
                <a:lnTo>
                  <a:pt x="240894" y="40728"/>
                </a:lnTo>
                <a:lnTo>
                  <a:pt x="240894" y="48765"/>
                </a:lnTo>
                <a:lnTo>
                  <a:pt x="261532" y="72627"/>
                </a:lnTo>
                <a:lnTo>
                  <a:pt x="313328" y="72627"/>
                </a:lnTo>
                <a:lnTo>
                  <a:pt x="313022" y="77936"/>
                </a:lnTo>
                <a:lnTo>
                  <a:pt x="312950" y="78581"/>
                </a:lnTo>
                <a:lnTo>
                  <a:pt x="295067" y="78581"/>
                </a:lnTo>
                <a:lnTo>
                  <a:pt x="291297" y="80763"/>
                </a:lnTo>
                <a:lnTo>
                  <a:pt x="286733" y="82748"/>
                </a:lnTo>
                <a:lnTo>
                  <a:pt x="281375" y="84534"/>
                </a:lnTo>
                <a:lnTo>
                  <a:pt x="276116" y="86221"/>
                </a:lnTo>
                <a:lnTo>
                  <a:pt x="270064" y="87064"/>
                </a:lnTo>
                <a:close/>
              </a:path>
              <a:path w="313690" h="142875">
                <a:moveTo>
                  <a:pt x="313328" y="72627"/>
                </a:moveTo>
                <a:lnTo>
                  <a:pt x="271553" y="72627"/>
                </a:lnTo>
                <a:lnTo>
                  <a:pt x="276712" y="71833"/>
                </a:lnTo>
                <a:lnTo>
                  <a:pt x="281673" y="70246"/>
                </a:lnTo>
                <a:lnTo>
                  <a:pt x="286733" y="68559"/>
                </a:lnTo>
                <a:lnTo>
                  <a:pt x="291098" y="66426"/>
                </a:lnTo>
                <a:lnTo>
                  <a:pt x="294770" y="63846"/>
                </a:lnTo>
                <a:lnTo>
                  <a:pt x="294770" y="54719"/>
                </a:lnTo>
                <a:lnTo>
                  <a:pt x="294124" y="47029"/>
                </a:lnTo>
                <a:lnTo>
                  <a:pt x="292825" y="40728"/>
                </a:lnTo>
                <a:lnTo>
                  <a:pt x="291644" y="34528"/>
                </a:lnTo>
                <a:lnTo>
                  <a:pt x="289858" y="29467"/>
                </a:lnTo>
                <a:lnTo>
                  <a:pt x="287477" y="25598"/>
                </a:lnTo>
                <a:lnTo>
                  <a:pt x="285195" y="21728"/>
                </a:lnTo>
                <a:lnTo>
                  <a:pt x="282318" y="18950"/>
                </a:lnTo>
                <a:lnTo>
                  <a:pt x="278845" y="17264"/>
                </a:lnTo>
                <a:lnTo>
                  <a:pt x="275471" y="15577"/>
                </a:lnTo>
                <a:lnTo>
                  <a:pt x="271503" y="14734"/>
                </a:lnTo>
                <a:lnTo>
                  <a:pt x="301803" y="14734"/>
                </a:lnTo>
                <a:lnTo>
                  <a:pt x="313079" y="53429"/>
                </a:lnTo>
                <a:lnTo>
                  <a:pt x="313374" y="59432"/>
                </a:lnTo>
                <a:lnTo>
                  <a:pt x="313328" y="72627"/>
                </a:lnTo>
                <a:close/>
              </a:path>
              <a:path w="313690" h="142875">
                <a:moveTo>
                  <a:pt x="294347" y="127693"/>
                </a:moveTo>
                <a:lnTo>
                  <a:pt x="262325" y="127693"/>
                </a:lnTo>
                <a:lnTo>
                  <a:pt x="268229" y="126354"/>
                </a:lnTo>
                <a:lnTo>
                  <a:pt x="278151" y="120996"/>
                </a:lnTo>
                <a:lnTo>
                  <a:pt x="292389" y="97332"/>
                </a:lnTo>
                <a:lnTo>
                  <a:pt x="293976" y="91379"/>
                </a:lnTo>
                <a:lnTo>
                  <a:pt x="294869" y="85129"/>
                </a:lnTo>
                <a:lnTo>
                  <a:pt x="295067" y="78581"/>
                </a:lnTo>
                <a:lnTo>
                  <a:pt x="312950" y="78581"/>
                </a:lnTo>
                <a:lnTo>
                  <a:pt x="311641" y="90139"/>
                </a:lnTo>
                <a:lnTo>
                  <a:pt x="310393" y="96043"/>
                </a:lnTo>
                <a:lnTo>
                  <a:pt x="308612" y="101798"/>
                </a:lnTo>
                <a:lnTo>
                  <a:pt x="306926" y="107453"/>
                </a:lnTo>
                <a:lnTo>
                  <a:pt x="304642" y="112761"/>
                </a:lnTo>
                <a:lnTo>
                  <a:pt x="301764" y="117723"/>
                </a:lnTo>
                <a:lnTo>
                  <a:pt x="298887" y="122584"/>
                </a:lnTo>
                <a:lnTo>
                  <a:pt x="295265" y="126900"/>
                </a:lnTo>
                <a:lnTo>
                  <a:pt x="294347" y="127693"/>
                </a:lnTo>
                <a:close/>
              </a:path>
              <a:path w="313690" h="142875">
                <a:moveTo>
                  <a:pt x="262226" y="142576"/>
                </a:moveTo>
                <a:lnTo>
                  <a:pt x="251212" y="142576"/>
                </a:lnTo>
                <a:lnTo>
                  <a:pt x="248236" y="142378"/>
                </a:lnTo>
                <a:lnTo>
                  <a:pt x="226309" y="131514"/>
                </a:lnTo>
                <a:lnTo>
                  <a:pt x="226351" y="127693"/>
                </a:lnTo>
                <a:lnTo>
                  <a:pt x="228690" y="122485"/>
                </a:lnTo>
                <a:lnTo>
                  <a:pt x="230079" y="122485"/>
                </a:lnTo>
                <a:lnTo>
                  <a:pt x="231171" y="122782"/>
                </a:lnTo>
                <a:lnTo>
                  <a:pt x="232559" y="123378"/>
                </a:lnTo>
                <a:lnTo>
                  <a:pt x="233948" y="123874"/>
                </a:lnTo>
                <a:lnTo>
                  <a:pt x="251807" y="127693"/>
                </a:lnTo>
                <a:lnTo>
                  <a:pt x="294347" y="127693"/>
                </a:lnTo>
                <a:lnTo>
                  <a:pt x="290900" y="130670"/>
                </a:lnTo>
                <a:lnTo>
                  <a:pt x="286535" y="134341"/>
                </a:lnTo>
                <a:lnTo>
                  <a:pt x="281325" y="137268"/>
                </a:lnTo>
                <a:lnTo>
                  <a:pt x="275273" y="139451"/>
                </a:lnTo>
                <a:lnTo>
                  <a:pt x="269221" y="141535"/>
                </a:lnTo>
                <a:lnTo>
                  <a:pt x="262226" y="1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61935" y="2280915"/>
            <a:ext cx="309941" cy="1425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630" y="2620484"/>
            <a:ext cx="1717114" cy="1515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7065" y="2628968"/>
            <a:ext cx="525425" cy="1425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55834" y="2628968"/>
            <a:ext cx="415283" cy="1425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62637" y="2628968"/>
            <a:ext cx="408595" cy="1425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48452" y="2630010"/>
            <a:ext cx="422275" cy="140335"/>
          </a:xfrm>
          <a:custGeom>
            <a:avLst/>
            <a:gdLst/>
            <a:ahLst/>
            <a:cxnLst/>
            <a:rect l="l" t="t" r="r" b="b"/>
            <a:pathLst>
              <a:path w="422275" h="140335">
                <a:moveTo>
                  <a:pt x="96656" y="107751"/>
                </a:moveTo>
                <a:lnTo>
                  <a:pt x="3987" y="107751"/>
                </a:lnTo>
                <a:lnTo>
                  <a:pt x="3242" y="107651"/>
                </a:lnTo>
                <a:lnTo>
                  <a:pt x="0" y="95646"/>
                </a:lnTo>
                <a:lnTo>
                  <a:pt x="67" y="94902"/>
                </a:lnTo>
                <a:lnTo>
                  <a:pt x="52355" y="3720"/>
                </a:lnTo>
                <a:lnTo>
                  <a:pt x="68429" y="445"/>
                </a:lnTo>
                <a:lnTo>
                  <a:pt x="70462" y="544"/>
                </a:lnTo>
                <a:lnTo>
                  <a:pt x="72149" y="743"/>
                </a:lnTo>
                <a:lnTo>
                  <a:pt x="73935" y="842"/>
                </a:lnTo>
                <a:lnTo>
                  <a:pt x="75373" y="1041"/>
                </a:lnTo>
                <a:lnTo>
                  <a:pt x="77557" y="1636"/>
                </a:lnTo>
                <a:lnTo>
                  <a:pt x="78351" y="2033"/>
                </a:lnTo>
                <a:lnTo>
                  <a:pt x="78846" y="2529"/>
                </a:lnTo>
                <a:lnTo>
                  <a:pt x="79442" y="2926"/>
                </a:lnTo>
                <a:lnTo>
                  <a:pt x="79740" y="3471"/>
                </a:lnTo>
                <a:lnTo>
                  <a:pt x="79740" y="16519"/>
                </a:lnTo>
                <a:lnTo>
                  <a:pt x="61732" y="16519"/>
                </a:lnTo>
                <a:lnTo>
                  <a:pt x="16637" y="92421"/>
                </a:lnTo>
                <a:lnTo>
                  <a:pt x="96656" y="92421"/>
                </a:lnTo>
                <a:lnTo>
                  <a:pt x="97649" y="93066"/>
                </a:lnTo>
                <a:lnTo>
                  <a:pt x="98343" y="94356"/>
                </a:lnTo>
                <a:lnTo>
                  <a:pt x="99136" y="95646"/>
                </a:lnTo>
                <a:lnTo>
                  <a:pt x="99534" y="97531"/>
                </a:lnTo>
                <a:lnTo>
                  <a:pt x="99481" y="102641"/>
                </a:lnTo>
                <a:lnTo>
                  <a:pt x="99136" y="104278"/>
                </a:lnTo>
                <a:lnTo>
                  <a:pt x="98343" y="105667"/>
                </a:lnTo>
                <a:lnTo>
                  <a:pt x="97649" y="107056"/>
                </a:lnTo>
                <a:lnTo>
                  <a:pt x="96656" y="107751"/>
                </a:lnTo>
                <a:close/>
              </a:path>
              <a:path w="422275" h="140335">
                <a:moveTo>
                  <a:pt x="79740" y="92421"/>
                </a:moveTo>
                <a:lnTo>
                  <a:pt x="61880" y="92421"/>
                </a:lnTo>
                <a:lnTo>
                  <a:pt x="61880" y="16519"/>
                </a:lnTo>
                <a:lnTo>
                  <a:pt x="79740" y="16519"/>
                </a:lnTo>
                <a:lnTo>
                  <a:pt x="79740" y="92421"/>
                </a:lnTo>
                <a:close/>
              </a:path>
              <a:path w="422275" h="140335">
                <a:moveTo>
                  <a:pt x="72446" y="140046"/>
                </a:moveTo>
                <a:lnTo>
                  <a:pt x="68975" y="140046"/>
                </a:lnTo>
                <a:lnTo>
                  <a:pt x="67535" y="139947"/>
                </a:lnTo>
                <a:lnTo>
                  <a:pt x="66345" y="139748"/>
                </a:lnTo>
                <a:lnTo>
                  <a:pt x="65253" y="139649"/>
                </a:lnTo>
                <a:lnTo>
                  <a:pt x="61880" y="137367"/>
                </a:lnTo>
                <a:lnTo>
                  <a:pt x="61880" y="107751"/>
                </a:lnTo>
                <a:lnTo>
                  <a:pt x="79740" y="107751"/>
                </a:lnTo>
                <a:lnTo>
                  <a:pt x="79740" y="137367"/>
                </a:lnTo>
                <a:lnTo>
                  <a:pt x="79590" y="137863"/>
                </a:lnTo>
                <a:lnTo>
                  <a:pt x="79293" y="138260"/>
                </a:lnTo>
                <a:lnTo>
                  <a:pt x="79095" y="138657"/>
                </a:lnTo>
                <a:lnTo>
                  <a:pt x="74977" y="139748"/>
                </a:lnTo>
                <a:lnTo>
                  <a:pt x="73886" y="139947"/>
                </a:lnTo>
                <a:lnTo>
                  <a:pt x="72446" y="140046"/>
                </a:lnTo>
                <a:close/>
              </a:path>
              <a:path w="422275" h="140335">
                <a:moveTo>
                  <a:pt x="206031" y="107751"/>
                </a:moveTo>
                <a:lnTo>
                  <a:pt x="113362" y="107751"/>
                </a:lnTo>
                <a:lnTo>
                  <a:pt x="112617" y="107651"/>
                </a:lnTo>
                <a:lnTo>
                  <a:pt x="109375" y="95646"/>
                </a:lnTo>
                <a:lnTo>
                  <a:pt x="109442" y="94902"/>
                </a:lnTo>
                <a:lnTo>
                  <a:pt x="161731" y="3720"/>
                </a:lnTo>
                <a:lnTo>
                  <a:pt x="177804" y="445"/>
                </a:lnTo>
                <a:lnTo>
                  <a:pt x="179838" y="544"/>
                </a:lnTo>
                <a:lnTo>
                  <a:pt x="181525" y="743"/>
                </a:lnTo>
                <a:lnTo>
                  <a:pt x="183311" y="842"/>
                </a:lnTo>
                <a:lnTo>
                  <a:pt x="184749" y="1041"/>
                </a:lnTo>
                <a:lnTo>
                  <a:pt x="186932" y="1636"/>
                </a:lnTo>
                <a:lnTo>
                  <a:pt x="187726" y="2033"/>
                </a:lnTo>
                <a:lnTo>
                  <a:pt x="188222" y="2529"/>
                </a:lnTo>
                <a:lnTo>
                  <a:pt x="188817" y="2926"/>
                </a:lnTo>
                <a:lnTo>
                  <a:pt x="189115" y="3471"/>
                </a:lnTo>
                <a:lnTo>
                  <a:pt x="189115" y="16519"/>
                </a:lnTo>
                <a:lnTo>
                  <a:pt x="171107" y="16519"/>
                </a:lnTo>
                <a:lnTo>
                  <a:pt x="126012" y="92421"/>
                </a:lnTo>
                <a:lnTo>
                  <a:pt x="206031" y="92421"/>
                </a:lnTo>
                <a:lnTo>
                  <a:pt x="207024" y="93066"/>
                </a:lnTo>
                <a:lnTo>
                  <a:pt x="207718" y="94356"/>
                </a:lnTo>
                <a:lnTo>
                  <a:pt x="208512" y="95646"/>
                </a:lnTo>
                <a:lnTo>
                  <a:pt x="208909" y="97531"/>
                </a:lnTo>
                <a:lnTo>
                  <a:pt x="208857" y="102641"/>
                </a:lnTo>
                <a:lnTo>
                  <a:pt x="208512" y="104278"/>
                </a:lnTo>
                <a:lnTo>
                  <a:pt x="207718" y="105667"/>
                </a:lnTo>
                <a:lnTo>
                  <a:pt x="207024" y="107056"/>
                </a:lnTo>
                <a:lnTo>
                  <a:pt x="206031" y="107751"/>
                </a:lnTo>
                <a:close/>
              </a:path>
              <a:path w="422275" h="140335">
                <a:moveTo>
                  <a:pt x="189115" y="92421"/>
                </a:moveTo>
                <a:lnTo>
                  <a:pt x="171256" y="92421"/>
                </a:lnTo>
                <a:lnTo>
                  <a:pt x="171256" y="16519"/>
                </a:lnTo>
                <a:lnTo>
                  <a:pt x="189115" y="16519"/>
                </a:lnTo>
                <a:lnTo>
                  <a:pt x="189115" y="92421"/>
                </a:lnTo>
                <a:close/>
              </a:path>
              <a:path w="422275" h="140335">
                <a:moveTo>
                  <a:pt x="181823" y="140046"/>
                </a:moveTo>
                <a:lnTo>
                  <a:pt x="178350" y="140046"/>
                </a:lnTo>
                <a:lnTo>
                  <a:pt x="176911" y="139947"/>
                </a:lnTo>
                <a:lnTo>
                  <a:pt x="175720" y="139748"/>
                </a:lnTo>
                <a:lnTo>
                  <a:pt x="174628" y="139649"/>
                </a:lnTo>
                <a:lnTo>
                  <a:pt x="171256" y="137367"/>
                </a:lnTo>
                <a:lnTo>
                  <a:pt x="171256" y="107751"/>
                </a:lnTo>
                <a:lnTo>
                  <a:pt x="189115" y="107751"/>
                </a:lnTo>
                <a:lnTo>
                  <a:pt x="189115" y="137367"/>
                </a:lnTo>
                <a:lnTo>
                  <a:pt x="188966" y="137863"/>
                </a:lnTo>
                <a:lnTo>
                  <a:pt x="188668" y="138260"/>
                </a:lnTo>
                <a:lnTo>
                  <a:pt x="188470" y="138657"/>
                </a:lnTo>
                <a:lnTo>
                  <a:pt x="184353" y="139748"/>
                </a:lnTo>
                <a:lnTo>
                  <a:pt x="183261" y="139947"/>
                </a:lnTo>
                <a:lnTo>
                  <a:pt x="181823" y="140046"/>
                </a:lnTo>
                <a:close/>
              </a:path>
              <a:path w="422275" h="140335">
                <a:moveTo>
                  <a:pt x="248385" y="140046"/>
                </a:moveTo>
                <a:lnTo>
                  <a:pt x="241340" y="137764"/>
                </a:lnTo>
                <a:lnTo>
                  <a:pt x="241383" y="136772"/>
                </a:lnTo>
                <a:lnTo>
                  <a:pt x="241440" y="136375"/>
                </a:lnTo>
                <a:lnTo>
                  <a:pt x="241737" y="135581"/>
                </a:lnTo>
                <a:lnTo>
                  <a:pt x="242233" y="134688"/>
                </a:lnTo>
                <a:lnTo>
                  <a:pt x="294620" y="17114"/>
                </a:lnTo>
                <a:lnTo>
                  <a:pt x="226804" y="17114"/>
                </a:lnTo>
                <a:lnTo>
                  <a:pt x="225813" y="16420"/>
                </a:lnTo>
                <a:lnTo>
                  <a:pt x="224423" y="13641"/>
                </a:lnTo>
                <a:lnTo>
                  <a:pt x="224076" y="11657"/>
                </a:lnTo>
                <a:lnTo>
                  <a:pt x="224105" y="7341"/>
                </a:lnTo>
                <a:lnTo>
                  <a:pt x="227500" y="1041"/>
                </a:lnTo>
                <a:lnTo>
                  <a:pt x="309752" y="1041"/>
                </a:lnTo>
                <a:lnTo>
                  <a:pt x="310644" y="1140"/>
                </a:lnTo>
                <a:lnTo>
                  <a:pt x="312232" y="1537"/>
                </a:lnTo>
                <a:lnTo>
                  <a:pt x="312778" y="1984"/>
                </a:lnTo>
                <a:lnTo>
                  <a:pt x="313075" y="2678"/>
                </a:lnTo>
                <a:lnTo>
                  <a:pt x="313472" y="3273"/>
                </a:lnTo>
                <a:lnTo>
                  <a:pt x="313769" y="4067"/>
                </a:lnTo>
                <a:lnTo>
                  <a:pt x="313968" y="5059"/>
                </a:lnTo>
                <a:lnTo>
                  <a:pt x="314266" y="6052"/>
                </a:lnTo>
                <a:lnTo>
                  <a:pt x="314415" y="7341"/>
                </a:lnTo>
                <a:lnTo>
                  <a:pt x="314341" y="11657"/>
                </a:lnTo>
                <a:lnTo>
                  <a:pt x="314144" y="13641"/>
                </a:lnTo>
                <a:lnTo>
                  <a:pt x="311884" y="20984"/>
                </a:lnTo>
                <a:lnTo>
                  <a:pt x="262028" y="135879"/>
                </a:lnTo>
                <a:lnTo>
                  <a:pt x="258605" y="139302"/>
                </a:lnTo>
                <a:lnTo>
                  <a:pt x="257810" y="139600"/>
                </a:lnTo>
                <a:lnTo>
                  <a:pt x="256769" y="139798"/>
                </a:lnTo>
                <a:lnTo>
                  <a:pt x="254289" y="139997"/>
                </a:lnTo>
                <a:lnTo>
                  <a:pt x="248385" y="140046"/>
                </a:lnTo>
                <a:close/>
              </a:path>
              <a:path w="422275" h="140335">
                <a:moveTo>
                  <a:pt x="343968" y="36858"/>
                </a:moveTo>
                <a:lnTo>
                  <a:pt x="341538" y="27582"/>
                </a:lnTo>
                <a:lnTo>
                  <a:pt x="341737" y="25895"/>
                </a:lnTo>
                <a:lnTo>
                  <a:pt x="376761" y="1140"/>
                </a:lnTo>
                <a:lnTo>
                  <a:pt x="377505" y="892"/>
                </a:lnTo>
                <a:lnTo>
                  <a:pt x="378001" y="694"/>
                </a:lnTo>
                <a:lnTo>
                  <a:pt x="378547" y="544"/>
                </a:lnTo>
                <a:lnTo>
                  <a:pt x="379142" y="445"/>
                </a:lnTo>
                <a:lnTo>
                  <a:pt x="379837" y="247"/>
                </a:lnTo>
                <a:lnTo>
                  <a:pt x="380580" y="148"/>
                </a:lnTo>
                <a:lnTo>
                  <a:pt x="381374" y="148"/>
                </a:lnTo>
                <a:lnTo>
                  <a:pt x="382267" y="49"/>
                </a:lnTo>
                <a:lnTo>
                  <a:pt x="386335" y="0"/>
                </a:lnTo>
                <a:lnTo>
                  <a:pt x="387724" y="99"/>
                </a:lnTo>
                <a:lnTo>
                  <a:pt x="388816" y="297"/>
                </a:lnTo>
                <a:lnTo>
                  <a:pt x="390006" y="396"/>
                </a:lnTo>
                <a:lnTo>
                  <a:pt x="390899" y="595"/>
                </a:lnTo>
                <a:lnTo>
                  <a:pt x="391494" y="892"/>
                </a:lnTo>
                <a:lnTo>
                  <a:pt x="392189" y="1090"/>
                </a:lnTo>
                <a:lnTo>
                  <a:pt x="392635" y="1388"/>
                </a:lnTo>
                <a:lnTo>
                  <a:pt x="393032" y="2182"/>
                </a:lnTo>
                <a:lnTo>
                  <a:pt x="393132" y="2628"/>
                </a:lnTo>
                <a:lnTo>
                  <a:pt x="393132" y="19495"/>
                </a:lnTo>
                <a:lnTo>
                  <a:pt x="374825" y="19495"/>
                </a:lnTo>
                <a:lnTo>
                  <a:pt x="348036" y="35420"/>
                </a:lnTo>
                <a:lnTo>
                  <a:pt x="346648" y="36114"/>
                </a:lnTo>
                <a:lnTo>
                  <a:pt x="345556" y="36561"/>
                </a:lnTo>
                <a:lnTo>
                  <a:pt x="344763" y="36759"/>
                </a:lnTo>
                <a:lnTo>
                  <a:pt x="343968" y="36858"/>
                </a:lnTo>
                <a:close/>
              </a:path>
              <a:path w="422275" h="140335">
                <a:moveTo>
                  <a:pt x="393132" y="124717"/>
                </a:moveTo>
                <a:lnTo>
                  <a:pt x="374825" y="124717"/>
                </a:lnTo>
                <a:lnTo>
                  <a:pt x="374825" y="19495"/>
                </a:lnTo>
                <a:lnTo>
                  <a:pt x="393132" y="19495"/>
                </a:lnTo>
                <a:lnTo>
                  <a:pt x="393132" y="124717"/>
                </a:lnTo>
                <a:close/>
              </a:path>
              <a:path w="422275" h="140335">
                <a:moveTo>
                  <a:pt x="418635" y="139451"/>
                </a:moveTo>
                <a:lnTo>
                  <a:pt x="345457" y="139451"/>
                </a:lnTo>
                <a:lnTo>
                  <a:pt x="344961" y="139352"/>
                </a:lnTo>
                <a:lnTo>
                  <a:pt x="342083" y="133547"/>
                </a:lnTo>
                <a:lnTo>
                  <a:pt x="342083" y="130868"/>
                </a:lnTo>
                <a:lnTo>
                  <a:pt x="342183" y="129777"/>
                </a:lnTo>
                <a:lnTo>
                  <a:pt x="342381" y="128884"/>
                </a:lnTo>
                <a:lnTo>
                  <a:pt x="342580" y="127891"/>
                </a:lnTo>
                <a:lnTo>
                  <a:pt x="345358" y="124717"/>
                </a:lnTo>
                <a:lnTo>
                  <a:pt x="418730" y="124717"/>
                </a:lnTo>
                <a:lnTo>
                  <a:pt x="419273" y="124865"/>
                </a:lnTo>
                <a:lnTo>
                  <a:pt x="420263" y="125461"/>
                </a:lnTo>
                <a:lnTo>
                  <a:pt x="420664" y="125907"/>
                </a:lnTo>
                <a:lnTo>
                  <a:pt x="420959" y="126503"/>
                </a:lnTo>
                <a:lnTo>
                  <a:pt x="421359" y="127098"/>
                </a:lnTo>
                <a:lnTo>
                  <a:pt x="421606" y="127891"/>
                </a:lnTo>
                <a:lnTo>
                  <a:pt x="421711" y="128884"/>
                </a:lnTo>
                <a:lnTo>
                  <a:pt x="421902" y="129777"/>
                </a:lnTo>
                <a:lnTo>
                  <a:pt x="422007" y="130868"/>
                </a:lnTo>
                <a:lnTo>
                  <a:pt x="422007" y="133547"/>
                </a:lnTo>
                <a:lnTo>
                  <a:pt x="421902" y="134688"/>
                </a:lnTo>
                <a:lnTo>
                  <a:pt x="421511" y="136474"/>
                </a:lnTo>
                <a:lnTo>
                  <a:pt x="421206" y="137218"/>
                </a:lnTo>
                <a:lnTo>
                  <a:pt x="420816" y="137814"/>
                </a:lnTo>
                <a:lnTo>
                  <a:pt x="420521" y="138409"/>
                </a:lnTo>
                <a:lnTo>
                  <a:pt x="420121" y="138856"/>
                </a:lnTo>
                <a:lnTo>
                  <a:pt x="419625" y="139153"/>
                </a:lnTo>
                <a:lnTo>
                  <a:pt x="419130" y="139352"/>
                </a:lnTo>
                <a:lnTo>
                  <a:pt x="418635" y="139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1082" y="2628968"/>
            <a:ext cx="411566" cy="1425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52726" y="2628968"/>
            <a:ext cx="420480" cy="1425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1082" y="2968527"/>
            <a:ext cx="1698393" cy="1515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54815" y="2977010"/>
            <a:ext cx="522271" cy="1425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65620" y="2977010"/>
            <a:ext cx="310694" cy="1425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3926" y="2979093"/>
            <a:ext cx="309245" cy="140970"/>
          </a:xfrm>
          <a:custGeom>
            <a:avLst/>
            <a:gdLst/>
            <a:ahLst/>
            <a:cxnLst/>
            <a:rect l="l" t="t" r="r" b="b"/>
            <a:pathLst>
              <a:path w="309245" h="140969">
                <a:moveTo>
                  <a:pt x="24308" y="139005"/>
                </a:moveTo>
                <a:lnTo>
                  <a:pt x="17264" y="136723"/>
                </a:lnTo>
                <a:lnTo>
                  <a:pt x="17306" y="135730"/>
                </a:lnTo>
                <a:lnTo>
                  <a:pt x="17363" y="135334"/>
                </a:lnTo>
                <a:lnTo>
                  <a:pt x="17660" y="134540"/>
                </a:lnTo>
                <a:lnTo>
                  <a:pt x="18156" y="133647"/>
                </a:lnTo>
                <a:lnTo>
                  <a:pt x="70543" y="16073"/>
                </a:lnTo>
                <a:lnTo>
                  <a:pt x="2727" y="16073"/>
                </a:lnTo>
                <a:lnTo>
                  <a:pt x="1736" y="15379"/>
                </a:lnTo>
                <a:lnTo>
                  <a:pt x="346" y="12600"/>
                </a:lnTo>
                <a:lnTo>
                  <a:pt x="0" y="10616"/>
                </a:lnTo>
                <a:lnTo>
                  <a:pt x="28" y="6300"/>
                </a:lnTo>
                <a:lnTo>
                  <a:pt x="3423" y="0"/>
                </a:lnTo>
                <a:lnTo>
                  <a:pt x="85675" y="0"/>
                </a:lnTo>
                <a:lnTo>
                  <a:pt x="86567" y="99"/>
                </a:lnTo>
                <a:lnTo>
                  <a:pt x="88155" y="496"/>
                </a:lnTo>
                <a:lnTo>
                  <a:pt x="88701" y="942"/>
                </a:lnTo>
                <a:lnTo>
                  <a:pt x="88998" y="1637"/>
                </a:lnTo>
                <a:lnTo>
                  <a:pt x="89395" y="2232"/>
                </a:lnTo>
                <a:lnTo>
                  <a:pt x="89692" y="3026"/>
                </a:lnTo>
                <a:lnTo>
                  <a:pt x="89892" y="4018"/>
                </a:lnTo>
                <a:lnTo>
                  <a:pt x="90189" y="5011"/>
                </a:lnTo>
                <a:lnTo>
                  <a:pt x="90338" y="6300"/>
                </a:lnTo>
                <a:lnTo>
                  <a:pt x="90264" y="10616"/>
                </a:lnTo>
                <a:lnTo>
                  <a:pt x="90067" y="12600"/>
                </a:lnTo>
                <a:lnTo>
                  <a:pt x="87807" y="19943"/>
                </a:lnTo>
                <a:lnTo>
                  <a:pt x="37951" y="134838"/>
                </a:lnTo>
                <a:lnTo>
                  <a:pt x="34528" y="138261"/>
                </a:lnTo>
                <a:lnTo>
                  <a:pt x="33733" y="138558"/>
                </a:lnTo>
                <a:lnTo>
                  <a:pt x="32692" y="138757"/>
                </a:lnTo>
                <a:lnTo>
                  <a:pt x="30212" y="138956"/>
                </a:lnTo>
                <a:lnTo>
                  <a:pt x="24308" y="139005"/>
                </a:lnTo>
                <a:close/>
              </a:path>
              <a:path w="309245" h="140969">
                <a:moveTo>
                  <a:pt x="124952" y="70098"/>
                </a:moveTo>
                <a:lnTo>
                  <a:pt x="120190" y="70098"/>
                </a:lnTo>
                <a:lnTo>
                  <a:pt x="118751" y="69651"/>
                </a:lnTo>
                <a:lnTo>
                  <a:pt x="117858" y="68758"/>
                </a:lnTo>
                <a:lnTo>
                  <a:pt x="117064" y="67766"/>
                </a:lnTo>
                <a:lnTo>
                  <a:pt x="116667" y="65930"/>
                </a:lnTo>
                <a:lnTo>
                  <a:pt x="116761" y="4316"/>
                </a:lnTo>
                <a:lnTo>
                  <a:pt x="117213" y="2877"/>
                </a:lnTo>
                <a:lnTo>
                  <a:pt x="118305" y="1785"/>
                </a:lnTo>
                <a:lnTo>
                  <a:pt x="119396" y="595"/>
                </a:lnTo>
                <a:lnTo>
                  <a:pt x="120983" y="0"/>
                </a:lnTo>
                <a:lnTo>
                  <a:pt x="184979" y="0"/>
                </a:lnTo>
                <a:lnTo>
                  <a:pt x="185525" y="149"/>
                </a:lnTo>
                <a:lnTo>
                  <a:pt x="186021" y="446"/>
                </a:lnTo>
                <a:lnTo>
                  <a:pt x="186617" y="744"/>
                </a:lnTo>
                <a:lnTo>
                  <a:pt x="187063" y="1240"/>
                </a:lnTo>
                <a:lnTo>
                  <a:pt x="187361" y="1935"/>
                </a:lnTo>
                <a:lnTo>
                  <a:pt x="187757" y="2530"/>
                </a:lnTo>
                <a:lnTo>
                  <a:pt x="188005" y="3324"/>
                </a:lnTo>
                <a:lnTo>
                  <a:pt x="188105" y="4316"/>
                </a:lnTo>
                <a:lnTo>
                  <a:pt x="188303" y="5308"/>
                </a:lnTo>
                <a:lnTo>
                  <a:pt x="188403" y="6498"/>
                </a:lnTo>
                <a:lnTo>
                  <a:pt x="188403" y="10467"/>
                </a:lnTo>
                <a:lnTo>
                  <a:pt x="188055" y="12501"/>
                </a:lnTo>
                <a:lnTo>
                  <a:pt x="187361" y="13990"/>
                </a:lnTo>
                <a:lnTo>
                  <a:pt x="186666" y="15379"/>
                </a:lnTo>
                <a:lnTo>
                  <a:pt x="185674" y="16073"/>
                </a:lnTo>
                <a:lnTo>
                  <a:pt x="132741" y="16073"/>
                </a:lnTo>
                <a:lnTo>
                  <a:pt x="132741" y="54918"/>
                </a:lnTo>
                <a:lnTo>
                  <a:pt x="162794" y="54918"/>
                </a:lnTo>
                <a:lnTo>
                  <a:pt x="164243" y="55116"/>
                </a:lnTo>
                <a:lnTo>
                  <a:pt x="176050" y="58886"/>
                </a:lnTo>
                <a:lnTo>
                  <a:pt x="181010" y="61565"/>
                </a:lnTo>
                <a:lnTo>
                  <a:pt x="184979" y="65038"/>
                </a:lnTo>
                <a:lnTo>
                  <a:pt x="188948" y="68411"/>
                </a:lnTo>
                <a:lnTo>
                  <a:pt x="189196" y="68758"/>
                </a:lnTo>
                <a:lnTo>
                  <a:pt x="137900" y="68758"/>
                </a:lnTo>
                <a:lnTo>
                  <a:pt x="134129" y="69006"/>
                </a:lnTo>
                <a:lnTo>
                  <a:pt x="130955" y="69502"/>
                </a:lnTo>
                <a:lnTo>
                  <a:pt x="127879" y="69900"/>
                </a:lnTo>
                <a:lnTo>
                  <a:pt x="124952" y="70098"/>
                </a:lnTo>
                <a:close/>
              </a:path>
              <a:path w="309245" h="140969">
                <a:moveTo>
                  <a:pt x="162794" y="54918"/>
                </a:moveTo>
                <a:lnTo>
                  <a:pt x="132741" y="54918"/>
                </a:lnTo>
                <a:lnTo>
                  <a:pt x="135221" y="54520"/>
                </a:lnTo>
                <a:lnTo>
                  <a:pt x="137751" y="54322"/>
                </a:lnTo>
                <a:lnTo>
                  <a:pt x="140331" y="54322"/>
                </a:lnTo>
                <a:lnTo>
                  <a:pt x="142910" y="54222"/>
                </a:lnTo>
                <a:lnTo>
                  <a:pt x="157346" y="54173"/>
                </a:lnTo>
                <a:lnTo>
                  <a:pt x="162794" y="54918"/>
                </a:lnTo>
                <a:close/>
              </a:path>
              <a:path w="309245" h="140969">
                <a:moveTo>
                  <a:pt x="186170" y="125313"/>
                </a:moveTo>
                <a:lnTo>
                  <a:pt x="149558" y="125313"/>
                </a:lnTo>
                <a:lnTo>
                  <a:pt x="153924" y="124767"/>
                </a:lnTo>
                <a:lnTo>
                  <a:pt x="157892" y="123676"/>
                </a:lnTo>
                <a:lnTo>
                  <a:pt x="175008" y="109091"/>
                </a:lnTo>
                <a:lnTo>
                  <a:pt x="176695" y="105419"/>
                </a:lnTo>
                <a:lnTo>
                  <a:pt x="177454" y="101352"/>
                </a:lnTo>
                <a:lnTo>
                  <a:pt x="177538" y="91181"/>
                </a:lnTo>
                <a:lnTo>
                  <a:pt x="176843" y="87312"/>
                </a:lnTo>
                <a:lnTo>
                  <a:pt x="148417" y="68758"/>
                </a:lnTo>
                <a:lnTo>
                  <a:pt x="189196" y="68758"/>
                </a:lnTo>
                <a:lnTo>
                  <a:pt x="191924" y="72578"/>
                </a:lnTo>
                <a:lnTo>
                  <a:pt x="193992" y="77738"/>
                </a:lnTo>
                <a:lnTo>
                  <a:pt x="195992" y="82500"/>
                </a:lnTo>
                <a:lnTo>
                  <a:pt x="197034" y="87957"/>
                </a:lnTo>
                <a:lnTo>
                  <a:pt x="197034" y="101352"/>
                </a:lnTo>
                <a:lnTo>
                  <a:pt x="195794" y="107950"/>
                </a:lnTo>
                <a:lnTo>
                  <a:pt x="190833" y="119459"/>
                </a:lnTo>
                <a:lnTo>
                  <a:pt x="187311" y="124321"/>
                </a:lnTo>
                <a:lnTo>
                  <a:pt x="186170" y="125313"/>
                </a:lnTo>
                <a:close/>
              </a:path>
              <a:path w="309245" h="140969">
                <a:moveTo>
                  <a:pt x="153031" y="140493"/>
                </a:moveTo>
                <a:lnTo>
                  <a:pt x="141124" y="140493"/>
                </a:lnTo>
                <a:lnTo>
                  <a:pt x="137056" y="140146"/>
                </a:lnTo>
                <a:lnTo>
                  <a:pt x="133187" y="139452"/>
                </a:lnTo>
                <a:lnTo>
                  <a:pt x="129317" y="138857"/>
                </a:lnTo>
                <a:lnTo>
                  <a:pt x="109711" y="122981"/>
                </a:lnTo>
                <a:lnTo>
                  <a:pt x="109800" y="120997"/>
                </a:lnTo>
                <a:lnTo>
                  <a:pt x="112152" y="116681"/>
                </a:lnTo>
                <a:lnTo>
                  <a:pt x="113443" y="116681"/>
                </a:lnTo>
                <a:lnTo>
                  <a:pt x="114584" y="117127"/>
                </a:lnTo>
                <a:lnTo>
                  <a:pt x="117561" y="118913"/>
                </a:lnTo>
                <a:lnTo>
                  <a:pt x="119545" y="119906"/>
                </a:lnTo>
                <a:lnTo>
                  <a:pt x="139637" y="125313"/>
                </a:lnTo>
                <a:lnTo>
                  <a:pt x="186170" y="125313"/>
                </a:lnTo>
                <a:lnTo>
                  <a:pt x="178182" y="132258"/>
                </a:lnTo>
                <a:lnTo>
                  <a:pt x="172726" y="135285"/>
                </a:lnTo>
                <a:lnTo>
                  <a:pt x="160026" y="139452"/>
                </a:lnTo>
                <a:lnTo>
                  <a:pt x="153031" y="140493"/>
                </a:lnTo>
                <a:close/>
              </a:path>
              <a:path w="309245" h="140969">
                <a:moveTo>
                  <a:pt x="243059" y="139005"/>
                </a:moveTo>
                <a:lnTo>
                  <a:pt x="236014" y="136723"/>
                </a:lnTo>
                <a:lnTo>
                  <a:pt x="236057" y="135730"/>
                </a:lnTo>
                <a:lnTo>
                  <a:pt x="236113" y="135334"/>
                </a:lnTo>
                <a:lnTo>
                  <a:pt x="236410" y="134540"/>
                </a:lnTo>
                <a:lnTo>
                  <a:pt x="236907" y="133647"/>
                </a:lnTo>
                <a:lnTo>
                  <a:pt x="289294" y="16073"/>
                </a:lnTo>
                <a:lnTo>
                  <a:pt x="221478" y="16073"/>
                </a:lnTo>
                <a:lnTo>
                  <a:pt x="220487" y="15379"/>
                </a:lnTo>
                <a:lnTo>
                  <a:pt x="219097" y="12600"/>
                </a:lnTo>
                <a:lnTo>
                  <a:pt x="218750" y="10616"/>
                </a:lnTo>
                <a:lnTo>
                  <a:pt x="218779" y="6300"/>
                </a:lnTo>
                <a:lnTo>
                  <a:pt x="222173" y="0"/>
                </a:lnTo>
                <a:lnTo>
                  <a:pt x="304428" y="0"/>
                </a:lnTo>
                <a:lnTo>
                  <a:pt x="305314" y="99"/>
                </a:lnTo>
                <a:lnTo>
                  <a:pt x="306905" y="496"/>
                </a:lnTo>
                <a:lnTo>
                  <a:pt x="307448" y="942"/>
                </a:lnTo>
                <a:lnTo>
                  <a:pt x="307753" y="1637"/>
                </a:lnTo>
                <a:lnTo>
                  <a:pt x="308143" y="2232"/>
                </a:lnTo>
                <a:lnTo>
                  <a:pt x="308448" y="3026"/>
                </a:lnTo>
                <a:lnTo>
                  <a:pt x="308638" y="4018"/>
                </a:lnTo>
                <a:lnTo>
                  <a:pt x="308943" y="5011"/>
                </a:lnTo>
                <a:lnTo>
                  <a:pt x="308993" y="5456"/>
                </a:lnTo>
                <a:lnTo>
                  <a:pt x="309086" y="7888"/>
                </a:lnTo>
                <a:lnTo>
                  <a:pt x="308943" y="11460"/>
                </a:lnTo>
                <a:lnTo>
                  <a:pt x="306562" y="19943"/>
                </a:lnTo>
                <a:lnTo>
                  <a:pt x="256702" y="134838"/>
                </a:lnTo>
                <a:lnTo>
                  <a:pt x="253278" y="138261"/>
                </a:lnTo>
                <a:lnTo>
                  <a:pt x="252485" y="138558"/>
                </a:lnTo>
                <a:lnTo>
                  <a:pt x="251443" y="138757"/>
                </a:lnTo>
                <a:lnTo>
                  <a:pt x="248963" y="138956"/>
                </a:lnTo>
                <a:lnTo>
                  <a:pt x="243059" y="139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61368" y="2977010"/>
            <a:ext cx="309834" cy="1425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64026" y="2977010"/>
            <a:ext cx="308622" cy="1425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61935" y="2977010"/>
            <a:ext cx="310515" cy="142875"/>
          </a:xfrm>
          <a:custGeom>
            <a:avLst/>
            <a:gdLst/>
            <a:ahLst/>
            <a:cxnLst/>
            <a:rect l="l" t="t" r="r" b="b"/>
            <a:pathLst>
              <a:path w="310515" h="142875">
                <a:moveTo>
                  <a:pt x="15241" y="72181"/>
                </a:moveTo>
                <a:lnTo>
                  <a:pt x="10478" y="72181"/>
                </a:lnTo>
                <a:lnTo>
                  <a:pt x="9040" y="71734"/>
                </a:lnTo>
                <a:lnTo>
                  <a:pt x="8147" y="70842"/>
                </a:lnTo>
                <a:lnTo>
                  <a:pt x="7353" y="69849"/>
                </a:lnTo>
                <a:lnTo>
                  <a:pt x="6956" y="68014"/>
                </a:lnTo>
                <a:lnTo>
                  <a:pt x="7049" y="6399"/>
                </a:lnTo>
                <a:lnTo>
                  <a:pt x="7502" y="4960"/>
                </a:lnTo>
                <a:lnTo>
                  <a:pt x="8593" y="3869"/>
                </a:lnTo>
                <a:lnTo>
                  <a:pt x="9685" y="2678"/>
                </a:lnTo>
                <a:lnTo>
                  <a:pt x="11272" y="2083"/>
                </a:lnTo>
                <a:lnTo>
                  <a:pt x="75268" y="2083"/>
                </a:lnTo>
                <a:lnTo>
                  <a:pt x="75814" y="2232"/>
                </a:lnTo>
                <a:lnTo>
                  <a:pt x="76310" y="2529"/>
                </a:lnTo>
                <a:lnTo>
                  <a:pt x="76906" y="2827"/>
                </a:lnTo>
                <a:lnTo>
                  <a:pt x="77351" y="3323"/>
                </a:lnTo>
                <a:lnTo>
                  <a:pt x="77649" y="4018"/>
                </a:lnTo>
                <a:lnTo>
                  <a:pt x="78046" y="4613"/>
                </a:lnTo>
                <a:lnTo>
                  <a:pt x="78294" y="5407"/>
                </a:lnTo>
                <a:lnTo>
                  <a:pt x="78393" y="6399"/>
                </a:lnTo>
                <a:lnTo>
                  <a:pt x="78591" y="7391"/>
                </a:lnTo>
                <a:lnTo>
                  <a:pt x="78691" y="8582"/>
                </a:lnTo>
                <a:lnTo>
                  <a:pt x="78691" y="12551"/>
                </a:lnTo>
                <a:lnTo>
                  <a:pt x="78344" y="14584"/>
                </a:lnTo>
                <a:lnTo>
                  <a:pt x="77649" y="16073"/>
                </a:lnTo>
                <a:lnTo>
                  <a:pt x="76955" y="17462"/>
                </a:lnTo>
                <a:lnTo>
                  <a:pt x="75963" y="18156"/>
                </a:lnTo>
                <a:lnTo>
                  <a:pt x="23029" y="18156"/>
                </a:lnTo>
                <a:lnTo>
                  <a:pt x="23029" y="57001"/>
                </a:lnTo>
                <a:lnTo>
                  <a:pt x="53082" y="57001"/>
                </a:lnTo>
                <a:lnTo>
                  <a:pt x="54531" y="57199"/>
                </a:lnTo>
                <a:lnTo>
                  <a:pt x="66339" y="60969"/>
                </a:lnTo>
                <a:lnTo>
                  <a:pt x="71299" y="63648"/>
                </a:lnTo>
                <a:lnTo>
                  <a:pt x="75268" y="67121"/>
                </a:lnTo>
                <a:lnTo>
                  <a:pt x="79236" y="70494"/>
                </a:lnTo>
                <a:lnTo>
                  <a:pt x="79485" y="70842"/>
                </a:lnTo>
                <a:lnTo>
                  <a:pt x="28189" y="70842"/>
                </a:lnTo>
                <a:lnTo>
                  <a:pt x="24418" y="71089"/>
                </a:lnTo>
                <a:lnTo>
                  <a:pt x="21243" y="71585"/>
                </a:lnTo>
                <a:lnTo>
                  <a:pt x="18168" y="71983"/>
                </a:lnTo>
                <a:lnTo>
                  <a:pt x="15241" y="72181"/>
                </a:lnTo>
                <a:close/>
              </a:path>
              <a:path w="310515" h="142875">
                <a:moveTo>
                  <a:pt x="53082" y="57001"/>
                </a:moveTo>
                <a:lnTo>
                  <a:pt x="23029" y="57001"/>
                </a:lnTo>
                <a:lnTo>
                  <a:pt x="25510" y="56604"/>
                </a:lnTo>
                <a:lnTo>
                  <a:pt x="28040" y="56405"/>
                </a:lnTo>
                <a:lnTo>
                  <a:pt x="30620" y="56405"/>
                </a:lnTo>
                <a:lnTo>
                  <a:pt x="33199" y="56305"/>
                </a:lnTo>
                <a:lnTo>
                  <a:pt x="47635" y="56256"/>
                </a:lnTo>
                <a:lnTo>
                  <a:pt x="53082" y="57001"/>
                </a:lnTo>
                <a:close/>
              </a:path>
              <a:path w="310515" h="142875">
                <a:moveTo>
                  <a:pt x="76458" y="127396"/>
                </a:moveTo>
                <a:lnTo>
                  <a:pt x="39847" y="127396"/>
                </a:lnTo>
                <a:lnTo>
                  <a:pt x="44213" y="126850"/>
                </a:lnTo>
                <a:lnTo>
                  <a:pt x="48181" y="125759"/>
                </a:lnTo>
                <a:lnTo>
                  <a:pt x="65296" y="111174"/>
                </a:lnTo>
                <a:lnTo>
                  <a:pt x="66983" y="107502"/>
                </a:lnTo>
                <a:lnTo>
                  <a:pt x="67743" y="103435"/>
                </a:lnTo>
                <a:lnTo>
                  <a:pt x="67826" y="93264"/>
                </a:lnTo>
                <a:lnTo>
                  <a:pt x="67132" y="89395"/>
                </a:lnTo>
                <a:lnTo>
                  <a:pt x="38706" y="70842"/>
                </a:lnTo>
                <a:lnTo>
                  <a:pt x="79485" y="70842"/>
                </a:lnTo>
                <a:lnTo>
                  <a:pt x="82213" y="74661"/>
                </a:lnTo>
                <a:lnTo>
                  <a:pt x="84281" y="79821"/>
                </a:lnTo>
                <a:lnTo>
                  <a:pt x="86281" y="84583"/>
                </a:lnTo>
                <a:lnTo>
                  <a:pt x="87323" y="90040"/>
                </a:lnTo>
                <a:lnTo>
                  <a:pt x="87323" y="103435"/>
                </a:lnTo>
                <a:lnTo>
                  <a:pt x="86083" y="110033"/>
                </a:lnTo>
                <a:lnTo>
                  <a:pt x="81122" y="121542"/>
                </a:lnTo>
                <a:lnTo>
                  <a:pt x="77600" y="126404"/>
                </a:lnTo>
                <a:lnTo>
                  <a:pt x="76458" y="127396"/>
                </a:lnTo>
                <a:close/>
              </a:path>
              <a:path w="310515" h="142875">
                <a:moveTo>
                  <a:pt x="43319" y="142576"/>
                </a:moveTo>
                <a:lnTo>
                  <a:pt x="31413" y="142576"/>
                </a:lnTo>
                <a:lnTo>
                  <a:pt x="27345" y="142229"/>
                </a:lnTo>
                <a:lnTo>
                  <a:pt x="23476" y="141535"/>
                </a:lnTo>
                <a:lnTo>
                  <a:pt x="19606" y="140940"/>
                </a:lnTo>
                <a:lnTo>
                  <a:pt x="0" y="125064"/>
                </a:lnTo>
                <a:lnTo>
                  <a:pt x="89" y="123080"/>
                </a:lnTo>
                <a:lnTo>
                  <a:pt x="2441" y="118764"/>
                </a:lnTo>
                <a:lnTo>
                  <a:pt x="3732" y="118764"/>
                </a:lnTo>
                <a:lnTo>
                  <a:pt x="4873" y="119210"/>
                </a:lnTo>
                <a:lnTo>
                  <a:pt x="7849" y="120996"/>
                </a:lnTo>
                <a:lnTo>
                  <a:pt x="9833" y="121989"/>
                </a:lnTo>
                <a:lnTo>
                  <a:pt x="29925" y="127396"/>
                </a:lnTo>
                <a:lnTo>
                  <a:pt x="76458" y="127396"/>
                </a:lnTo>
                <a:lnTo>
                  <a:pt x="68471" y="134341"/>
                </a:lnTo>
                <a:lnTo>
                  <a:pt x="63014" y="137368"/>
                </a:lnTo>
                <a:lnTo>
                  <a:pt x="50315" y="141535"/>
                </a:lnTo>
                <a:lnTo>
                  <a:pt x="43319" y="142576"/>
                </a:lnTo>
                <a:close/>
              </a:path>
              <a:path w="310515" h="142875">
                <a:moveTo>
                  <a:pt x="124616" y="72181"/>
                </a:moveTo>
                <a:lnTo>
                  <a:pt x="119854" y="72181"/>
                </a:lnTo>
                <a:lnTo>
                  <a:pt x="118415" y="71734"/>
                </a:lnTo>
                <a:lnTo>
                  <a:pt x="117522" y="70842"/>
                </a:lnTo>
                <a:lnTo>
                  <a:pt x="116729" y="69849"/>
                </a:lnTo>
                <a:lnTo>
                  <a:pt x="116331" y="68014"/>
                </a:lnTo>
                <a:lnTo>
                  <a:pt x="116425" y="6399"/>
                </a:lnTo>
                <a:lnTo>
                  <a:pt x="116877" y="4960"/>
                </a:lnTo>
                <a:lnTo>
                  <a:pt x="117969" y="3869"/>
                </a:lnTo>
                <a:lnTo>
                  <a:pt x="119060" y="2678"/>
                </a:lnTo>
                <a:lnTo>
                  <a:pt x="120647" y="2083"/>
                </a:lnTo>
                <a:lnTo>
                  <a:pt x="184644" y="2083"/>
                </a:lnTo>
                <a:lnTo>
                  <a:pt x="185189" y="2232"/>
                </a:lnTo>
                <a:lnTo>
                  <a:pt x="185686" y="2529"/>
                </a:lnTo>
                <a:lnTo>
                  <a:pt x="186281" y="2827"/>
                </a:lnTo>
                <a:lnTo>
                  <a:pt x="186727" y="3323"/>
                </a:lnTo>
                <a:lnTo>
                  <a:pt x="187025" y="4018"/>
                </a:lnTo>
                <a:lnTo>
                  <a:pt x="187421" y="4613"/>
                </a:lnTo>
                <a:lnTo>
                  <a:pt x="187670" y="5407"/>
                </a:lnTo>
                <a:lnTo>
                  <a:pt x="187769" y="6399"/>
                </a:lnTo>
                <a:lnTo>
                  <a:pt x="187967" y="7391"/>
                </a:lnTo>
                <a:lnTo>
                  <a:pt x="188067" y="8582"/>
                </a:lnTo>
                <a:lnTo>
                  <a:pt x="188067" y="12551"/>
                </a:lnTo>
                <a:lnTo>
                  <a:pt x="187719" y="14584"/>
                </a:lnTo>
                <a:lnTo>
                  <a:pt x="187025" y="16073"/>
                </a:lnTo>
                <a:lnTo>
                  <a:pt x="186330" y="17462"/>
                </a:lnTo>
                <a:lnTo>
                  <a:pt x="185338" y="18156"/>
                </a:lnTo>
                <a:lnTo>
                  <a:pt x="132405" y="18156"/>
                </a:lnTo>
                <a:lnTo>
                  <a:pt x="132405" y="57001"/>
                </a:lnTo>
                <a:lnTo>
                  <a:pt x="162458" y="57001"/>
                </a:lnTo>
                <a:lnTo>
                  <a:pt x="163907" y="57199"/>
                </a:lnTo>
                <a:lnTo>
                  <a:pt x="175714" y="60969"/>
                </a:lnTo>
                <a:lnTo>
                  <a:pt x="180674" y="63648"/>
                </a:lnTo>
                <a:lnTo>
                  <a:pt x="184644" y="67121"/>
                </a:lnTo>
                <a:lnTo>
                  <a:pt x="188612" y="70494"/>
                </a:lnTo>
                <a:lnTo>
                  <a:pt x="188860" y="70842"/>
                </a:lnTo>
                <a:lnTo>
                  <a:pt x="137564" y="70842"/>
                </a:lnTo>
                <a:lnTo>
                  <a:pt x="133793" y="71089"/>
                </a:lnTo>
                <a:lnTo>
                  <a:pt x="130619" y="71585"/>
                </a:lnTo>
                <a:lnTo>
                  <a:pt x="127543" y="71983"/>
                </a:lnTo>
                <a:lnTo>
                  <a:pt x="124616" y="72181"/>
                </a:lnTo>
                <a:close/>
              </a:path>
              <a:path w="310515" h="142875">
                <a:moveTo>
                  <a:pt x="162458" y="57001"/>
                </a:moveTo>
                <a:lnTo>
                  <a:pt x="132405" y="57001"/>
                </a:lnTo>
                <a:lnTo>
                  <a:pt x="134885" y="56604"/>
                </a:lnTo>
                <a:lnTo>
                  <a:pt x="137415" y="56405"/>
                </a:lnTo>
                <a:lnTo>
                  <a:pt x="139995" y="56405"/>
                </a:lnTo>
                <a:lnTo>
                  <a:pt x="142575" y="56305"/>
                </a:lnTo>
                <a:lnTo>
                  <a:pt x="157011" y="56256"/>
                </a:lnTo>
                <a:lnTo>
                  <a:pt x="162458" y="57001"/>
                </a:lnTo>
                <a:close/>
              </a:path>
              <a:path w="310515" h="142875">
                <a:moveTo>
                  <a:pt x="185834" y="127396"/>
                </a:moveTo>
                <a:lnTo>
                  <a:pt x="149222" y="127396"/>
                </a:lnTo>
                <a:lnTo>
                  <a:pt x="153588" y="126850"/>
                </a:lnTo>
                <a:lnTo>
                  <a:pt x="157556" y="125759"/>
                </a:lnTo>
                <a:lnTo>
                  <a:pt x="174672" y="111174"/>
                </a:lnTo>
                <a:lnTo>
                  <a:pt x="176359" y="107502"/>
                </a:lnTo>
                <a:lnTo>
                  <a:pt x="177118" y="103435"/>
                </a:lnTo>
                <a:lnTo>
                  <a:pt x="177202" y="93264"/>
                </a:lnTo>
                <a:lnTo>
                  <a:pt x="176507" y="89395"/>
                </a:lnTo>
                <a:lnTo>
                  <a:pt x="148081" y="70842"/>
                </a:lnTo>
                <a:lnTo>
                  <a:pt x="188860" y="70842"/>
                </a:lnTo>
                <a:lnTo>
                  <a:pt x="191588" y="74661"/>
                </a:lnTo>
                <a:lnTo>
                  <a:pt x="193656" y="79821"/>
                </a:lnTo>
                <a:lnTo>
                  <a:pt x="195656" y="84583"/>
                </a:lnTo>
                <a:lnTo>
                  <a:pt x="196698" y="90040"/>
                </a:lnTo>
                <a:lnTo>
                  <a:pt x="196698" y="103435"/>
                </a:lnTo>
                <a:lnTo>
                  <a:pt x="195458" y="110033"/>
                </a:lnTo>
                <a:lnTo>
                  <a:pt x="190498" y="121542"/>
                </a:lnTo>
                <a:lnTo>
                  <a:pt x="186975" y="126404"/>
                </a:lnTo>
                <a:lnTo>
                  <a:pt x="185834" y="127396"/>
                </a:lnTo>
                <a:close/>
              </a:path>
              <a:path w="310515" h="142875">
                <a:moveTo>
                  <a:pt x="152695" y="142576"/>
                </a:moveTo>
                <a:lnTo>
                  <a:pt x="140789" y="142576"/>
                </a:lnTo>
                <a:lnTo>
                  <a:pt x="136721" y="142229"/>
                </a:lnTo>
                <a:lnTo>
                  <a:pt x="132851" y="141535"/>
                </a:lnTo>
                <a:lnTo>
                  <a:pt x="128981" y="140940"/>
                </a:lnTo>
                <a:lnTo>
                  <a:pt x="109375" y="125064"/>
                </a:lnTo>
                <a:lnTo>
                  <a:pt x="109464" y="123080"/>
                </a:lnTo>
                <a:lnTo>
                  <a:pt x="111816" y="118764"/>
                </a:lnTo>
                <a:lnTo>
                  <a:pt x="113107" y="118764"/>
                </a:lnTo>
                <a:lnTo>
                  <a:pt x="114248" y="119210"/>
                </a:lnTo>
                <a:lnTo>
                  <a:pt x="117225" y="120996"/>
                </a:lnTo>
                <a:lnTo>
                  <a:pt x="119209" y="121989"/>
                </a:lnTo>
                <a:lnTo>
                  <a:pt x="139301" y="127396"/>
                </a:lnTo>
                <a:lnTo>
                  <a:pt x="185834" y="127396"/>
                </a:lnTo>
                <a:lnTo>
                  <a:pt x="177847" y="134341"/>
                </a:lnTo>
                <a:lnTo>
                  <a:pt x="172390" y="137368"/>
                </a:lnTo>
                <a:lnTo>
                  <a:pt x="159690" y="141535"/>
                </a:lnTo>
                <a:lnTo>
                  <a:pt x="152695" y="142576"/>
                </a:lnTo>
                <a:close/>
              </a:path>
              <a:path w="310515" h="142875">
                <a:moveTo>
                  <a:pt x="269809" y="142576"/>
                </a:moveTo>
                <a:lnTo>
                  <a:pt x="255026" y="142576"/>
                </a:lnTo>
                <a:lnTo>
                  <a:pt x="248627" y="141832"/>
                </a:lnTo>
                <a:lnTo>
                  <a:pt x="217670" y="118566"/>
                </a:lnTo>
                <a:lnTo>
                  <a:pt x="216628" y="113654"/>
                </a:lnTo>
                <a:lnTo>
                  <a:pt x="216715" y="103335"/>
                </a:lnTo>
                <a:lnTo>
                  <a:pt x="243169" y="72329"/>
                </a:lnTo>
                <a:lnTo>
                  <a:pt x="248031" y="69948"/>
                </a:lnTo>
                <a:lnTo>
                  <a:pt x="243764" y="67666"/>
                </a:lnTo>
                <a:lnTo>
                  <a:pt x="221391" y="30112"/>
                </a:lnTo>
                <a:lnTo>
                  <a:pt x="222283" y="25548"/>
                </a:lnTo>
                <a:lnTo>
                  <a:pt x="245501" y="2827"/>
                </a:lnTo>
                <a:lnTo>
                  <a:pt x="250958" y="942"/>
                </a:lnTo>
                <a:lnTo>
                  <a:pt x="257308" y="0"/>
                </a:lnTo>
                <a:lnTo>
                  <a:pt x="271496" y="0"/>
                </a:lnTo>
                <a:lnTo>
                  <a:pt x="277499" y="842"/>
                </a:lnTo>
                <a:lnTo>
                  <a:pt x="287718" y="4216"/>
                </a:lnTo>
                <a:lnTo>
                  <a:pt x="291935" y="6498"/>
                </a:lnTo>
                <a:lnTo>
                  <a:pt x="295210" y="9376"/>
                </a:lnTo>
                <a:lnTo>
                  <a:pt x="298583" y="12252"/>
                </a:lnTo>
                <a:lnTo>
                  <a:pt x="300165" y="14436"/>
                </a:lnTo>
                <a:lnTo>
                  <a:pt x="255472" y="14436"/>
                </a:lnTo>
                <a:lnTo>
                  <a:pt x="249618" y="16172"/>
                </a:lnTo>
                <a:lnTo>
                  <a:pt x="241681" y="23118"/>
                </a:lnTo>
                <a:lnTo>
                  <a:pt x="239759" y="27731"/>
                </a:lnTo>
                <a:lnTo>
                  <a:pt x="239697" y="36710"/>
                </a:lnTo>
                <a:lnTo>
                  <a:pt x="240192" y="39290"/>
                </a:lnTo>
                <a:lnTo>
                  <a:pt x="264402" y="61168"/>
                </a:lnTo>
                <a:lnTo>
                  <a:pt x="288976" y="61168"/>
                </a:lnTo>
                <a:lnTo>
                  <a:pt x="286280" y="63301"/>
                </a:lnTo>
                <a:lnTo>
                  <a:pt x="282510" y="65731"/>
                </a:lnTo>
                <a:lnTo>
                  <a:pt x="278243" y="68014"/>
                </a:lnTo>
                <a:lnTo>
                  <a:pt x="283303" y="70494"/>
                </a:lnTo>
                <a:lnTo>
                  <a:pt x="287817" y="73074"/>
                </a:lnTo>
                <a:lnTo>
                  <a:pt x="291786" y="75753"/>
                </a:lnTo>
                <a:lnTo>
                  <a:pt x="293618" y="76943"/>
                </a:lnTo>
                <a:lnTo>
                  <a:pt x="262021" y="76943"/>
                </a:lnTo>
                <a:lnTo>
                  <a:pt x="257456" y="79126"/>
                </a:lnTo>
                <a:lnTo>
                  <a:pt x="253488" y="81358"/>
                </a:lnTo>
                <a:lnTo>
                  <a:pt x="250114" y="83640"/>
                </a:lnTo>
                <a:lnTo>
                  <a:pt x="246741" y="85823"/>
                </a:lnTo>
                <a:lnTo>
                  <a:pt x="243963" y="88106"/>
                </a:lnTo>
                <a:lnTo>
                  <a:pt x="241780" y="90487"/>
                </a:lnTo>
                <a:lnTo>
                  <a:pt x="239597" y="92769"/>
                </a:lnTo>
                <a:lnTo>
                  <a:pt x="237961" y="95249"/>
                </a:lnTo>
                <a:lnTo>
                  <a:pt x="236869" y="97928"/>
                </a:lnTo>
                <a:lnTo>
                  <a:pt x="235777" y="100508"/>
                </a:lnTo>
                <a:lnTo>
                  <a:pt x="235232" y="103335"/>
                </a:lnTo>
                <a:lnTo>
                  <a:pt x="235254" y="113406"/>
                </a:lnTo>
                <a:lnTo>
                  <a:pt x="237613" y="118714"/>
                </a:lnTo>
                <a:lnTo>
                  <a:pt x="247138" y="126255"/>
                </a:lnTo>
                <a:lnTo>
                  <a:pt x="254183" y="128140"/>
                </a:lnTo>
                <a:lnTo>
                  <a:pt x="302665" y="128140"/>
                </a:lnTo>
                <a:lnTo>
                  <a:pt x="301511" y="129629"/>
                </a:lnTo>
                <a:lnTo>
                  <a:pt x="276556" y="141783"/>
                </a:lnTo>
                <a:lnTo>
                  <a:pt x="269809" y="142576"/>
                </a:lnTo>
                <a:close/>
              </a:path>
              <a:path w="310515" h="142875">
                <a:moveTo>
                  <a:pt x="288976" y="61168"/>
                </a:moveTo>
                <a:lnTo>
                  <a:pt x="264402" y="61168"/>
                </a:lnTo>
                <a:lnTo>
                  <a:pt x="271645" y="57397"/>
                </a:lnTo>
                <a:lnTo>
                  <a:pt x="277151" y="53279"/>
                </a:lnTo>
                <a:lnTo>
                  <a:pt x="280922" y="48815"/>
                </a:lnTo>
                <a:lnTo>
                  <a:pt x="284791" y="44350"/>
                </a:lnTo>
                <a:lnTo>
                  <a:pt x="286727" y="39389"/>
                </a:lnTo>
                <a:lnTo>
                  <a:pt x="286727" y="30956"/>
                </a:lnTo>
                <a:lnTo>
                  <a:pt x="286230" y="28276"/>
                </a:lnTo>
                <a:lnTo>
                  <a:pt x="285238" y="25895"/>
                </a:lnTo>
                <a:lnTo>
                  <a:pt x="284245" y="23415"/>
                </a:lnTo>
                <a:lnTo>
                  <a:pt x="282708" y="21332"/>
                </a:lnTo>
                <a:lnTo>
                  <a:pt x="280624" y="19645"/>
                </a:lnTo>
                <a:lnTo>
                  <a:pt x="278640" y="17958"/>
                </a:lnTo>
                <a:lnTo>
                  <a:pt x="276160" y="16668"/>
                </a:lnTo>
                <a:lnTo>
                  <a:pt x="273183" y="15775"/>
                </a:lnTo>
                <a:lnTo>
                  <a:pt x="270306" y="14882"/>
                </a:lnTo>
                <a:lnTo>
                  <a:pt x="266981" y="14436"/>
                </a:lnTo>
                <a:lnTo>
                  <a:pt x="300165" y="14436"/>
                </a:lnTo>
                <a:lnTo>
                  <a:pt x="301064" y="15676"/>
                </a:lnTo>
                <a:lnTo>
                  <a:pt x="302654" y="19645"/>
                </a:lnTo>
                <a:lnTo>
                  <a:pt x="304235" y="23514"/>
                </a:lnTo>
                <a:lnTo>
                  <a:pt x="305035" y="27731"/>
                </a:lnTo>
                <a:lnTo>
                  <a:pt x="305035" y="35867"/>
                </a:lnTo>
                <a:lnTo>
                  <a:pt x="292927" y="58042"/>
                </a:lnTo>
                <a:lnTo>
                  <a:pt x="288976" y="61168"/>
                </a:lnTo>
                <a:close/>
              </a:path>
              <a:path w="310515" h="142875">
                <a:moveTo>
                  <a:pt x="302665" y="128140"/>
                </a:moveTo>
                <a:lnTo>
                  <a:pt x="272637" y="128140"/>
                </a:lnTo>
                <a:lnTo>
                  <a:pt x="279533" y="126255"/>
                </a:lnTo>
                <a:lnTo>
                  <a:pt x="288958" y="118615"/>
                </a:lnTo>
                <a:lnTo>
                  <a:pt x="291226" y="113654"/>
                </a:lnTo>
                <a:lnTo>
                  <a:pt x="291286" y="103335"/>
                </a:lnTo>
                <a:lnTo>
                  <a:pt x="290695" y="100607"/>
                </a:lnTo>
                <a:lnTo>
                  <a:pt x="289405" y="97928"/>
                </a:lnTo>
                <a:lnTo>
                  <a:pt x="288214" y="95249"/>
                </a:lnTo>
                <a:lnTo>
                  <a:pt x="286379" y="92769"/>
                </a:lnTo>
                <a:lnTo>
                  <a:pt x="283899" y="90487"/>
                </a:lnTo>
                <a:lnTo>
                  <a:pt x="281517" y="88205"/>
                </a:lnTo>
                <a:lnTo>
                  <a:pt x="278491" y="85972"/>
                </a:lnTo>
                <a:lnTo>
                  <a:pt x="271148" y="81607"/>
                </a:lnTo>
                <a:lnTo>
                  <a:pt x="266882" y="79324"/>
                </a:lnTo>
                <a:lnTo>
                  <a:pt x="262021" y="76943"/>
                </a:lnTo>
                <a:lnTo>
                  <a:pt x="293618" y="76943"/>
                </a:lnTo>
                <a:lnTo>
                  <a:pt x="295755" y="78332"/>
                </a:lnTo>
                <a:lnTo>
                  <a:pt x="299082" y="81160"/>
                </a:lnTo>
                <a:lnTo>
                  <a:pt x="301759" y="84236"/>
                </a:lnTo>
                <a:lnTo>
                  <a:pt x="304435" y="87212"/>
                </a:lnTo>
                <a:lnTo>
                  <a:pt x="306474" y="90388"/>
                </a:lnTo>
                <a:lnTo>
                  <a:pt x="309246" y="97134"/>
                </a:lnTo>
                <a:lnTo>
                  <a:pt x="309876" y="100508"/>
                </a:lnTo>
                <a:lnTo>
                  <a:pt x="309941" y="110975"/>
                </a:lnTo>
                <a:lnTo>
                  <a:pt x="308855" y="116333"/>
                </a:lnTo>
                <a:lnTo>
                  <a:pt x="306674" y="120996"/>
                </a:lnTo>
                <a:lnTo>
                  <a:pt x="304588" y="125660"/>
                </a:lnTo>
                <a:lnTo>
                  <a:pt x="302665" y="128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7630" y="3316579"/>
            <a:ext cx="1316722" cy="15150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47231" y="3325063"/>
            <a:ext cx="529855" cy="1425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63418" y="3325063"/>
            <a:ext cx="409337" cy="1425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2140" y="3325063"/>
            <a:ext cx="313392" cy="1425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55432" y="3325063"/>
            <a:ext cx="415026" cy="14257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61082" y="3325063"/>
            <a:ext cx="411871" cy="14257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53878" y="3325063"/>
            <a:ext cx="421005" cy="141605"/>
          </a:xfrm>
          <a:custGeom>
            <a:avLst/>
            <a:gdLst/>
            <a:ahLst/>
            <a:cxnLst/>
            <a:rect l="l" t="t" r="r" b="b"/>
            <a:pathLst>
              <a:path w="421004" h="141604">
                <a:moveTo>
                  <a:pt x="6531" y="27831"/>
                </a:moveTo>
                <a:lnTo>
                  <a:pt x="5141" y="27831"/>
                </a:lnTo>
                <a:lnTo>
                  <a:pt x="4695" y="27681"/>
                </a:lnTo>
                <a:lnTo>
                  <a:pt x="2642" y="16965"/>
                </a:lnTo>
                <a:lnTo>
                  <a:pt x="2760" y="16023"/>
                </a:lnTo>
                <a:lnTo>
                  <a:pt x="17842" y="4613"/>
                </a:lnTo>
                <a:lnTo>
                  <a:pt x="21017" y="3323"/>
                </a:lnTo>
                <a:lnTo>
                  <a:pt x="24489" y="2232"/>
                </a:lnTo>
                <a:lnTo>
                  <a:pt x="32129" y="446"/>
                </a:lnTo>
                <a:lnTo>
                  <a:pt x="36147" y="0"/>
                </a:lnTo>
                <a:lnTo>
                  <a:pt x="46962" y="0"/>
                </a:lnTo>
                <a:lnTo>
                  <a:pt x="52816" y="942"/>
                </a:lnTo>
                <a:lnTo>
                  <a:pt x="62936" y="4712"/>
                </a:lnTo>
                <a:lnTo>
                  <a:pt x="67103" y="7292"/>
                </a:lnTo>
                <a:lnTo>
                  <a:pt x="70378" y="10567"/>
                </a:lnTo>
                <a:lnTo>
                  <a:pt x="73751" y="13840"/>
                </a:lnTo>
                <a:lnTo>
                  <a:pt x="75394" y="16370"/>
                </a:lnTo>
                <a:lnTo>
                  <a:pt x="32526" y="16370"/>
                </a:lnTo>
                <a:lnTo>
                  <a:pt x="28607" y="16965"/>
                </a:lnTo>
                <a:lnTo>
                  <a:pt x="21661" y="19347"/>
                </a:lnTo>
                <a:lnTo>
                  <a:pt x="18635" y="20687"/>
                </a:lnTo>
                <a:lnTo>
                  <a:pt x="16056" y="22175"/>
                </a:lnTo>
                <a:lnTo>
                  <a:pt x="13476" y="23563"/>
                </a:lnTo>
                <a:lnTo>
                  <a:pt x="11294" y="24854"/>
                </a:lnTo>
                <a:lnTo>
                  <a:pt x="9508" y="26045"/>
                </a:lnTo>
                <a:lnTo>
                  <a:pt x="7821" y="27235"/>
                </a:lnTo>
                <a:lnTo>
                  <a:pt x="6531" y="27831"/>
                </a:lnTo>
                <a:close/>
              </a:path>
              <a:path w="421004" h="141604">
                <a:moveTo>
                  <a:pt x="83177" y="140493"/>
                </a:moveTo>
                <a:lnTo>
                  <a:pt x="5092" y="140493"/>
                </a:lnTo>
                <a:lnTo>
                  <a:pt x="4199" y="140394"/>
                </a:lnTo>
                <a:lnTo>
                  <a:pt x="0" y="132605"/>
                </a:lnTo>
                <a:lnTo>
                  <a:pt x="91" y="129182"/>
                </a:lnTo>
                <a:lnTo>
                  <a:pt x="4298" y="120848"/>
                </a:lnTo>
                <a:lnTo>
                  <a:pt x="37338" y="85774"/>
                </a:lnTo>
                <a:lnTo>
                  <a:pt x="42299" y="79870"/>
                </a:lnTo>
                <a:lnTo>
                  <a:pt x="45970" y="74711"/>
                </a:lnTo>
                <a:lnTo>
                  <a:pt x="49740" y="69452"/>
                </a:lnTo>
                <a:lnTo>
                  <a:pt x="52618" y="64689"/>
                </a:lnTo>
                <a:lnTo>
                  <a:pt x="54602" y="60423"/>
                </a:lnTo>
                <a:lnTo>
                  <a:pt x="56686" y="56157"/>
                </a:lnTo>
                <a:lnTo>
                  <a:pt x="58025" y="52288"/>
                </a:lnTo>
                <a:lnTo>
                  <a:pt x="58620" y="48815"/>
                </a:lnTo>
                <a:lnTo>
                  <a:pt x="59315" y="45342"/>
                </a:lnTo>
                <a:lnTo>
                  <a:pt x="59662" y="42068"/>
                </a:lnTo>
                <a:lnTo>
                  <a:pt x="59662" y="35916"/>
                </a:lnTo>
                <a:lnTo>
                  <a:pt x="59166" y="33039"/>
                </a:lnTo>
                <a:lnTo>
                  <a:pt x="58174" y="30360"/>
                </a:lnTo>
                <a:lnTo>
                  <a:pt x="57182" y="27582"/>
                </a:lnTo>
                <a:lnTo>
                  <a:pt x="40563" y="16370"/>
                </a:lnTo>
                <a:lnTo>
                  <a:pt x="75394" y="16370"/>
                </a:lnTo>
                <a:lnTo>
                  <a:pt x="76232" y="17660"/>
                </a:lnTo>
                <a:lnTo>
                  <a:pt x="77876" y="22175"/>
                </a:lnTo>
                <a:lnTo>
                  <a:pt x="79506" y="26391"/>
                </a:lnTo>
                <a:lnTo>
                  <a:pt x="80350" y="31055"/>
                </a:lnTo>
                <a:lnTo>
                  <a:pt x="80350" y="40382"/>
                </a:lnTo>
                <a:lnTo>
                  <a:pt x="79952" y="44796"/>
                </a:lnTo>
                <a:lnTo>
                  <a:pt x="78365" y="53627"/>
                </a:lnTo>
                <a:lnTo>
                  <a:pt x="76678" y="58390"/>
                </a:lnTo>
                <a:lnTo>
                  <a:pt x="74098" y="63549"/>
                </a:lnTo>
                <a:lnTo>
                  <a:pt x="71618" y="68609"/>
                </a:lnTo>
                <a:lnTo>
                  <a:pt x="22158" y="124866"/>
                </a:lnTo>
                <a:lnTo>
                  <a:pt x="83028" y="124866"/>
                </a:lnTo>
                <a:lnTo>
                  <a:pt x="83574" y="125064"/>
                </a:lnTo>
                <a:lnTo>
                  <a:pt x="84070" y="125462"/>
                </a:lnTo>
                <a:lnTo>
                  <a:pt x="84665" y="125759"/>
                </a:lnTo>
                <a:lnTo>
                  <a:pt x="85162" y="126205"/>
                </a:lnTo>
                <a:lnTo>
                  <a:pt x="85955" y="127396"/>
                </a:lnTo>
                <a:lnTo>
                  <a:pt x="86203" y="128190"/>
                </a:lnTo>
                <a:lnTo>
                  <a:pt x="86303" y="129182"/>
                </a:lnTo>
                <a:lnTo>
                  <a:pt x="86501" y="130174"/>
                </a:lnTo>
                <a:lnTo>
                  <a:pt x="86600" y="131315"/>
                </a:lnTo>
                <a:lnTo>
                  <a:pt x="86587" y="134044"/>
                </a:lnTo>
                <a:lnTo>
                  <a:pt x="86501" y="135036"/>
                </a:lnTo>
                <a:lnTo>
                  <a:pt x="86303" y="136028"/>
                </a:lnTo>
                <a:lnTo>
                  <a:pt x="86203" y="137020"/>
                </a:lnTo>
                <a:lnTo>
                  <a:pt x="85955" y="137863"/>
                </a:lnTo>
                <a:lnTo>
                  <a:pt x="85558" y="138558"/>
                </a:lnTo>
                <a:lnTo>
                  <a:pt x="85261" y="139253"/>
                </a:lnTo>
                <a:lnTo>
                  <a:pt x="84814" y="139749"/>
                </a:lnTo>
                <a:lnTo>
                  <a:pt x="84219" y="140046"/>
                </a:lnTo>
                <a:lnTo>
                  <a:pt x="83722" y="140344"/>
                </a:lnTo>
                <a:lnTo>
                  <a:pt x="83177" y="140493"/>
                </a:lnTo>
                <a:close/>
              </a:path>
              <a:path w="421004" h="141604">
                <a:moveTo>
                  <a:pt x="118237" y="37900"/>
                </a:moveTo>
                <a:lnTo>
                  <a:pt x="115806" y="28624"/>
                </a:lnTo>
                <a:lnTo>
                  <a:pt x="116005" y="26937"/>
                </a:lnTo>
                <a:lnTo>
                  <a:pt x="151030" y="2182"/>
                </a:lnTo>
                <a:lnTo>
                  <a:pt x="151774" y="1934"/>
                </a:lnTo>
                <a:lnTo>
                  <a:pt x="152270" y="1736"/>
                </a:lnTo>
                <a:lnTo>
                  <a:pt x="152816" y="1586"/>
                </a:lnTo>
                <a:lnTo>
                  <a:pt x="153411" y="1487"/>
                </a:lnTo>
                <a:lnTo>
                  <a:pt x="154105" y="1289"/>
                </a:lnTo>
                <a:lnTo>
                  <a:pt x="154849" y="1190"/>
                </a:lnTo>
                <a:lnTo>
                  <a:pt x="155643" y="1190"/>
                </a:lnTo>
                <a:lnTo>
                  <a:pt x="156536" y="1091"/>
                </a:lnTo>
                <a:lnTo>
                  <a:pt x="160604" y="1042"/>
                </a:lnTo>
                <a:lnTo>
                  <a:pt x="161993" y="1141"/>
                </a:lnTo>
                <a:lnTo>
                  <a:pt x="163085" y="1339"/>
                </a:lnTo>
                <a:lnTo>
                  <a:pt x="164275" y="1438"/>
                </a:lnTo>
                <a:lnTo>
                  <a:pt x="165168" y="1637"/>
                </a:lnTo>
                <a:lnTo>
                  <a:pt x="165763" y="1934"/>
                </a:lnTo>
                <a:lnTo>
                  <a:pt x="166457" y="2132"/>
                </a:lnTo>
                <a:lnTo>
                  <a:pt x="166904" y="2430"/>
                </a:lnTo>
                <a:lnTo>
                  <a:pt x="167301" y="3224"/>
                </a:lnTo>
                <a:lnTo>
                  <a:pt x="167400" y="3670"/>
                </a:lnTo>
                <a:lnTo>
                  <a:pt x="167400" y="20537"/>
                </a:lnTo>
                <a:lnTo>
                  <a:pt x="149094" y="20537"/>
                </a:lnTo>
                <a:lnTo>
                  <a:pt x="122305" y="36462"/>
                </a:lnTo>
                <a:lnTo>
                  <a:pt x="120917" y="37156"/>
                </a:lnTo>
                <a:lnTo>
                  <a:pt x="119825" y="37603"/>
                </a:lnTo>
                <a:lnTo>
                  <a:pt x="119032" y="37801"/>
                </a:lnTo>
                <a:lnTo>
                  <a:pt x="118237" y="37900"/>
                </a:lnTo>
                <a:close/>
              </a:path>
              <a:path w="421004" h="141604">
                <a:moveTo>
                  <a:pt x="167400" y="125759"/>
                </a:moveTo>
                <a:lnTo>
                  <a:pt x="149094" y="125759"/>
                </a:lnTo>
                <a:lnTo>
                  <a:pt x="149094" y="20537"/>
                </a:lnTo>
                <a:lnTo>
                  <a:pt x="167400" y="20537"/>
                </a:lnTo>
                <a:lnTo>
                  <a:pt x="167400" y="125759"/>
                </a:lnTo>
                <a:close/>
              </a:path>
              <a:path w="421004" h="141604">
                <a:moveTo>
                  <a:pt x="192900" y="140493"/>
                </a:moveTo>
                <a:lnTo>
                  <a:pt x="119726" y="140493"/>
                </a:lnTo>
                <a:lnTo>
                  <a:pt x="119230" y="140394"/>
                </a:lnTo>
                <a:lnTo>
                  <a:pt x="116352" y="134589"/>
                </a:lnTo>
                <a:lnTo>
                  <a:pt x="116352" y="131910"/>
                </a:lnTo>
                <a:lnTo>
                  <a:pt x="116451" y="130819"/>
                </a:lnTo>
                <a:lnTo>
                  <a:pt x="116650" y="129926"/>
                </a:lnTo>
                <a:lnTo>
                  <a:pt x="116848" y="128933"/>
                </a:lnTo>
                <a:lnTo>
                  <a:pt x="119627" y="125759"/>
                </a:lnTo>
                <a:lnTo>
                  <a:pt x="192999" y="125759"/>
                </a:lnTo>
                <a:lnTo>
                  <a:pt x="193545" y="125907"/>
                </a:lnTo>
                <a:lnTo>
                  <a:pt x="194537" y="126503"/>
                </a:lnTo>
                <a:lnTo>
                  <a:pt x="194933" y="126949"/>
                </a:lnTo>
                <a:lnTo>
                  <a:pt x="195231" y="127545"/>
                </a:lnTo>
                <a:lnTo>
                  <a:pt x="195628" y="128140"/>
                </a:lnTo>
                <a:lnTo>
                  <a:pt x="195876" y="128933"/>
                </a:lnTo>
                <a:lnTo>
                  <a:pt x="195975" y="129926"/>
                </a:lnTo>
                <a:lnTo>
                  <a:pt x="196173" y="130819"/>
                </a:lnTo>
                <a:lnTo>
                  <a:pt x="196273" y="131910"/>
                </a:lnTo>
                <a:lnTo>
                  <a:pt x="196273" y="134589"/>
                </a:lnTo>
                <a:lnTo>
                  <a:pt x="196173" y="135730"/>
                </a:lnTo>
                <a:lnTo>
                  <a:pt x="195777" y="137516"/>
                </a:lnTo>
                <a:lnTo>
                  <a:pt x="195479" y="138260"/>
                </a:lnTo>
                <a:lnTo>
                  <a:pt x="195083" y="138856"/>
                </a:lnTo>
                <a:lnTo>
                  <a:pt x="194785" y="139451"/>
                </a:lnTo>
                <a:lnTo>
                  <a:pt x="194387" y="139898"/>
                </a:lnTo>
                <a:lnTo>
                  <a:pt x="193892" y="140195"/>
                </a:lnTo>
                <a:lnTo>
                  <a:pt x="193396" y="140394"/>
                </a:lnTo>
                <a:lnTo>
                  <a:pt x="192900" y="140493"/>
                </a:lnTo>
                <a:close/>
              </a:path>
              <a:path w="421004" h="141604">
                <a:moveTo>
                  <a:pt x="227613" y="37900"/>
                </a:moveTo>
                <a:lnTo>
                  <a:pt x="225182" y="28624"/>
                </a:lnTo>
                <a:lnTo>
                  <a:pt x="225381" y="26937"/>
                </a:lnTo>
                <a:lnTo>
                  <a:pt x="260405" y="2182"/>
                </a:lnTo>
                <a:lnTo>
                  <a:pt x="261149" y="1934"/>
                </a:lnTo>
                <a:lnTo>
                  <a:pt x="261645" y="1736"/>
                </a:lnTo>
                <a:lnTo>
                  <a:pt x="262191" y="1586"/>
                </a:lnTo>
                <a:lnTo>
                  <a:pt x="262786" y="1487"/>
                </a:lnTo>
                <a:lnTo>
                  <a:pt x="263481" y="1289"/>
                </a:lnTo>
                <a:lnTo>
                  <a:pt x="264225" y="1190"/>
                </a:lnTo>
                <a:lnTo>
                  <a:pt x="265018" y="1190"/>
                </a:lnTo>
                <a:lnTo>
                  <a:pt x="265912" y="1091"/>
                </a:lnTo>
                <a:lnTo>
                  <a:pt x="269980" y="1042"/>
                </a:lnTo>
                <a:lnTo>
                  <a:pt x="271368" y="1141"/>
                </a:lnTo>
                <a:lnTo>
                  <a:pt x="272460" y="1339"/>
                </a:lnTo>
                <a:lnTo>
                  <a:pt x="273651" y="1438"/>
                </a:lnTo>
                <a:lnTo>
                  <a:pt x="274543" y="1637"/>
                </a:lnTo>
                <a:lnTo>
                  <a:pt x="275138" y="1934"/>
                </a:lnTo>
                <a:lnTo>
                  <a:pt x="275833" y="2132"/>
                </a:lnTo>
                <a:lnTo>
                  <a:pt x="276279" y="2430"/>
                </a:lnTo>
                <a:lnTo>
                  <a:pt x="276677" y="3224"/>
                </a:lnTo>
                <a:lnTo>
                  <a:pt x="276776" y="3670"/>
                </a:lnTo>
                <a:lnTo>
                  <a:pt x="276776" y="20537"/>
                </a:lnTo>
                <a:lnTo>
                  <a:pt x="258470" y="20537"/>
                </a:lnTo>
                <a:lnTo>
                  <a:pt x="231681" y="36462"/>
                </a:lnTo>
                <a:lnTo>
                  <a:pt x="230292" y="37156"/>
                </a:lnTo>
                <a:lnTo>
                  <a:pt x="229200" y="37603"/>
                </a:lnTo>
                <a:lnTo>
                  <a:pt x="228407" y="37801"/>
                </a:lnTo>
                <a:lnTo>
                  <a:pt x="227613" y="37900"/>
                </a:lnTo>
                <a:close/>
              </a:path>
              <a:path w="421004" h="141604">
                <a:moveTo>
                  <a:pt x="276776" y="125759"/>
                </a:moveTo>
                <a:lnTo>
                  <a:pt x="258470" y="125759"/>
                </a:lnTo>
                <a:lnTo>
                  <a:pt x="258470" y="20537"/>
                </a:lnTo>
                <a:lnTo>
                  <a:pt x="276776" y="20537"/>
                </a:lnTo>
                <a:lnTo>
                  <a:pt x="276776" y="125759"/>
                </a:lnTo>
                <a:close/>
              </a:path>
              <a:path w="421004" h="141604">
                <a:moveTo>
                  <a:pt x="302275" y="140493"/>
                </a:moveTo>
                <a:lnTo>
                  <a:pt x="229101" y="140493"/>
                </a:lnTo>
                <a:lnTo>
                  <a:pt x="228605" y="140394"/>
                </a:lnTo>
                <a:lnTo>
                  <a:pt x="225728" y="134589"/>
                </a:lnTo>
                <a:lnTo>
                  <a:pt x="225728" y="131910"/>
                </a:lnTo>
                <a:lnTo>
                  <a:pt x="225827" y="130819"/>
                </a:lnTo>
                <a:lnTo>
                  <a:pt x="226026" y="129926"/>
                </a:lnTo>
                <a:lnTo>
                  <a:pt x="226224" y="128933"/>
                </a:lnTo>
                <a:lnTo>
                  <a:pt x="229002" y="125759"/>
                </a:lnTo>
                <a:lnTo>
                  <a:pt x="302374" y="125759"/>
                </a:lnTo>
                <a:lnTo>
                  <a:pt x="302920" y="125907"/>
                </a:lnTo>
                <a:lnTo>
                  <a:pt x="303912" y="126503"/>
                </a:lnTo>
                <a:lnTo>
                  <a:pt x="304309" y="126949"/>
                </a:lnTo>
                <a:lnTo>
                  <a:pt x="304607" y="127545"/>
                </a:lnTo>
                <a:lnTo>
                  <a:pt x="305003" y="128140"/>
                </a:lnTo>
                <a:lnTo>
                  <a:pt x="305252" y="128933"/>
                </a:lnTo>
                <a:lnTo>
                  <a:pt x="305351" y="129926"/>
                </a:lnTo>
                <a:lnTo>
                  <a:pt x="305549" y="130819"/>
                </a:lnTo>
                <a:lnTo>
                  <a:pt x="305649" y="131910"/>
                </a:lnTo>
                <a:lnTo>
                  <a:pt x="305649" y="134589"/>
                </a:lnTo>
                <a:lnTo>
                  <a:pt x="305549" y="135730"/>
                </a:lnTo>
                <a:lnTo>
                  <a:pt x="305153" y="137516"/>
                </a:lnTo>
                <a:lnTo>
                  <a:pt x="304854" y="138260"/>
                </a:lnTo>
                <a:lnTo>
                  <a:pt x="304458" y="138856"/>
                </a:lnTo>
                <a:lnTo>
                  <a:pt x="304160" y="139451"/>
                </a:lnTo>
                <a:lnTo>
                  <a:pt x="303763" y="139898"/>
                </a:lnTo>
                <a:lnTo>
                  <a:pt x="303268" y="140195"/>
                </a:lnTo>
                <a:lnTo>
                  <a:pt x="302771" y="140394"/>
                </a:lnTo>
                <a:lnTo>
                  <a:pt x="302275" y="140493"/>
                </a:lnTo>
                <a:close/>
              </a:path>
              <a:path w="421004" h="141604">
                <a:moveTo>
                  <a:pt x="417798" y="108793"/>
                </a:moveTo>
                <a:lnTo>
                  <a:pt x="325132" y="108793"/>
                </a:lnTo>
                <a:lnTo>
                  <a:pt x="324387" y="108693"/>
                </a:lnTo>
                <a:lnTo>
                  <a:pt x="321145" y="96688"/>
                </a:lnTo>
                <a:lnTo>
                  <a:pt x="321213" y="95944"/>
                </a:lnTo>
                <a:lnTo>
                  <a:pt x="373501" y="4762"/>
                </a:lnTo>
                <a:lnTo>
                  <a:pt x="389574" y="1487"/>
                </a:lnTo>
                <a:lnTo>
                  <a:pt x="391608" y="1586"/>
                </a:lnTo>
                <a:lnTo>
                  <a:pt x="393295" y="1785"/>
                </a:lnTo>
                <a:lnTo>
                  <a:pt x="395081" y="1884"/>
                </a:lnTo>
                <a:lnTo>
                  <a:pt x="396519" y="2083"/>
                </a:lnTo>
                <a:lnTo>
                  <a:pt x="398702" y="2678"/>
                </a:lnTo>
                <a:lnTo>
                  <a:pt x="399497" y="3075"/>
                </a:lnTo>
                <a:lnTo>
                  <a:pt x="399992" y="3571"/>
                </a:lnTo>
                <a:lnTo>
                  <a:pt x="400587" y="3968"/>
                </a:lnTo>
                <a:lnTo>
                  <a:pt x="400885" y="4513"/>
                </a:lnTo>
                <a:lnTo>
                  <a:pt x="400885" y="17561"/>
                </a:lnTo>
                <a:lnTo>
                  <a:pt x="382877" y="17561"/>
                </a:lnTo>
                <a:lnTo>
                  <a:pt x="337782" y="93463"/>
                </a:lnTo>
                <a:lnTo>
                  <a:pt x="417798" y="93463"/>
                </a:lnTo>
                <a:lnTo>
                  <a:pt x="418798" y="94108"/>
                </a:lnTo>
                <a:lnTo>
                  <a:pt x="419493" y="95398"/>
                </a:lnTo>
                <a:lnTo>
                  <a:pt x="420284" y="96688"/>
                </a:lnTo>
                <a:lnTo>
                  <a:pt x="420684" y="98573"/>
                </a:lnTo>
                <a:lnTo>
                  <a:pt x="420631" y="103683"/>
                </a:lnTo>
                <a:lnTo>
                  <a:pt x="420284" y="105320"/>
                </a:lnTo>
                <a:lnTo>
                  <a:pt x="419493" y="106709"/>
                </a:lnTo>
                <a:lnTo>
                  <a:pt x="418798" y="108098"/>
                </a:lnTo>
                <a:lnTo>
                  <a:pt x="417798" y="108793"/>
                </a:lnTo>
                <a:close/>
              </a:path>
              <a:path w="421004" h="141604">
                <a:moveTo>
                  <a:pt x="400885" y="93463"/>
                </a:moveTo>
                <a:lnTo>
                  <a:pt x="383026" y="93463"/>
                </a:lnTo>
                <a:lnTo>
                  <a:pt x="383026" y="17561"/>
                </a:lnTo>
                <a:lnTo>
                  <a:pt x="400885" y="17561"/>
                </a:lnTo>
                <a:lnTo>
                  <a:pt x="400885" y="93463"/>
                </a:lnTo>
                <a:close/>
              </a:path>
              <a:path w="421004" h="141604">
                <a:moveTo>
                  <a:pt x="393593" y="141088"/>
                </a:moveTo>
                <a:lnTo>
                  <a:pt x="390120" y="141088"/>
                </a:lnTo>
                <a:lnTo>
                  <a:pt x="388681" y="140989"/>
                </a:lnTo>
                <a:lnTo>
                  <a:pt x="387490" y="140790"/>
                </a:lnTo>
                <a:lnTo>
                  <a:pt x="386399" y="140691"/>
                </a:lnTo>
                <a:lnTo>
                  <a:pt x="383026" y="138409"/>
                </a:lnTo>
                <a:lnTo>
                  <a:pt x="383026" y="108793"/>
                </a:lnTo>
                <a:lnTo>
                  <a:pt x="400885" y="108793"/>
                </a:lnTo>
                <a:lnTo>
                  <a:pt x="400885" y="138409"/>
                </a:lnTo>
                <a:lnTo>
                  <a:pt x="400737" y="138905"/>
                </a:lnTo>
                <a:lnTo>
                  <a:pt x="400439" y="139302"/>
                </a:lnTo>
                <a:lnTo>
                  <a:pt x="400240" y="139699"/>
                </a:lnTo>
                <a:lnTo>
                  <a:pt x="396123" y="140790"/>
                </a:lnTo>
                <a:lnTo>
                  <a:pt x="395031" y="140989"/>
                </a:lnTo>
                <a:lnTo>
                  <a:pt x="393593" y="14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7630" y="3668353"/>
            <a:ext cx="1085122" cy="14778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48384" y="3673115"/>
            <a:ext cx="523506" cy="1425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9382" y="3673115"/>
            <a:ext cx="317500" cy="142875"/>
          </a:xfrm>
          <a:custGeom>
            <a:avLst/>
            <a:gdLst/>
            <a:ahLst/>
            <a:cxnLst/>
            <a:rect l="l" t="t" r="r" b="b"/>
            <a:pathLst>
              <a:path w="317500" h="142875">
                <a:moveTo>
                  <a:pt x="96656" y="108793"/>
                </a:moveTo>
                <a:lnTo>
                  <a:pt x="3987" y="108793"/>
                </a:lnTo>
                <a:lnTo>
                  <a:pt x="3242" y="108693"/>
                </a:lnTo>
                <a:lnTo>
                  <a:pt x="0" y="96688"/>
                </a:lnTo>
                <a:lnTo>
                  <a:pt x="67" y="95944"/>
                </a:lnTo>
                <a:lnTo>
                  <a:pt x="52355" y="4762"/>
                </a:lnTo>
                <a:lnTo>
                  <a:pt x="68429" y="1487"/>
                </a:lnTo>
                <a:lnTo>
                  <a:pt x="70462" y="1586"/>
                </a:lnTo>
                <a:lnTo>
                  <a:pt x="72149" y="1785"/>
                </a:lnTo>
                <a:lnTo>
                  <a:pt x="73935" y="1884"/>
                </a:lnTo>
                <a:lnTo>
                  <a:pt x="75373" y="2083"/>
                </a:lnTo>
                <a:lnTo>
                  <a:pt x="77557" y="2678"/>
                </a:lnTo>
                <a:lnTo>
                  <a:pt x="78351" y="3075"/>
                </a:lnTo>
                <a:lnTo>
                  <a:pt x="78846" y="3571"/>
                </a:lnTo>
                <a:lnTo>
                  <a:pt x="79442" y="3968"/>
                </a:lnTo>
                <a:lnTo>
                  <a:pt x="79740" y="4513"/>
                </a:lnTo>
                <a:lnTo>
                  <a:pt x="79740" y="17561"/>
                </a:lnTo>
                <a:lnTo>
                  <a:pt x="61732" y="17561"/>
                </a:lnTo>
                <a:lnTo>
                  <a:pt x="16637" y="93463"/>
                </a:lnTo>
                <a:lnTo>
                  <a:pt x="96656" y="93463"/>
                </a:lnTo>
                <a:lnTo>
                  <a:pt x="97649" y="94108"/>
                </a:lnTo>
                <a:lnTo>
                  <a:pt x="98343" y="95398"/>
                </a:lnTo>
                <a:lnTo>
                  <a:pt x="99136" y="96688"/>
                </a:lnTo>
                <a:lnTo>
                  <a:pt x="99534" y="98573"/>
                </a:lnTo>
                <a:lnTo>
                  <a:pt x="99481" y="103683"/>
                </a:lnTo>
                <a:lnTo>
                  <a:pt x="99136" y="105320"/>
                </a:lnTo>
                <a:lnTo>
                  <a:pt x="98343" y="106709"/>
                </a:lnTo>
                <a:lnTo>
                  <a:pt x="97649" y="108098"/>
                </a:lnTo>
                <a:lnTo>
                  <a:pt x="96656" y="108793"/>
                </a:lnTo>
                <a:close/>
              </a:path>
              <a:path w="317500" h="142875">
                <a:moveTo>
                  <a:pt x="79740" y="93463"/>
                </a:moveTo>
                <a:lnTo>
                  <a:pt x="61880" y="93463"/>
                </a:lnTo>
                <a:lnTo>
                  <a:pt x="61880" y="17561"/>
                </a:lnTo>
                <a:lnTo>
                  <a:pt x="79740" y="17561"/>
                </a:lnTo>
                <a:lnTo>
                  <a:pt x="79740" y="93463"/>
                </a:lnTo>
                <a:close/>
              </a:path>
              <a:path w="317500" h="142875">
                <a:moveTo>
                  <a:pt x="72447" y="141088"/>
                </a:moveTo>
                <a:lnTo>
                  <a:pt x="68975" y="141088"/>
                </a:lnTo>
                <a:lnTo>
                  <a:pt x="67535" y="140989"/>
                </a:lnTo>
                <a:lnTo>
                  <a:pt x="66345" y="140790"/>
                </a:lnTo>
                <a:lnTo>
                  <a:pt x="65253" y="140691"/>
                </a:lnTo>
                <a:lnTo>
                  <a:pt x="61880" y="138409"/>
                </a:lnTo>
                <a:lnTo>
                  <a:pt x="61880" y="108793"/>
                </a:lnTo>
                <a:lnTo>
                  <a:pt x="79740" y="108793"/>
                </a:lnTo>
                <a:lnTo>
                  <a:pt x="79740" y="138409"/>
                </a:lnTo>
                <a:lnTo>
                  <a:pt x="79591" y="138905"/>
                </a:lnTo>
                <a:lnTo>
                  <a:pt x="79293" y="139302"/>
                </a:lnTo>
                <a:lnTo>
                  <a:pt x="79095" y="139699"/>
                </a:lnTo>
                <a:lnTo>
                  <a:pt x="74977" y="140790"/>
                </a:lnTo>
                <a:lnTo>
                  <a:pt x="73886" y="140989"/>
                </a:lnTo>
                <a:lnTo>
                  <a:pt x="72447" y="141088"/>
                </a:lnTo>
                <a:close/>
              </a:path>
              <a:path w="317500" h="142875">
                <a:moveTo>
                  <a:pt x="139010" y="141088"/>
                </a:moveTo>
                <a:lnTo>
                  <a:pt x="131965" y="138806"/>
                </a:lnTo>
                <a:lnTo>
                  <a:pt x="132008" y="137814"/>
                </a:lnTo>
                <a:lnTo>
                  <a:pt x="132064" y="137417"/>
                </a:lnTo>
                <a:lnTo>
                  <a:pt x="132361" y="136623"/>
                </a:lnTo>
                <a:lnTo>
                  <a:pt x="132858" y="135730"/>
                </a:lnTo>
                <a:lnTo>
                  <a:pt x="185245" y="18156"/>
                </a:lnTo>
                <a:lnTo>
                  <a:pt x="117429" y="18156"/>
                </a:lnTo>
                <a:lnTo>
                  <a:pt x="116438" y="17462"/>
                </a:lnTo>
                <a:lnTo>
                  <a:pt x="115048" y="14683"/>
                </a:lnTo>
                <a:lnTo>
                  <a:pt x="114701" y="12699"/>
                </a:lnTo>
                <a:lnTo>
                  <a:pt x="114730" y="8383"/>
                </a:lnTo>
                <a:lnTo>
                  <a:pt x="118124" y="2083"/>
                </a:lnTo>
                <a:lnTo>
                  <a:pt x="200376" y="2083"/>
                </a:lnTo>
                <a:lnTo>
                  <a:pt x="201269" y="2182"/>
                </a:lnTo>
                <a:lnTo>
                  <a:pt x="202857" y="2579"/>
                </a:lnTo>
                <a:lnTo>
                  <a:pt x="203402" y="3026"/>
                </a:lnTo>
                <a:lnTo>
                  <a:pt x="203700" y="3720"/>
                </a:lnTo>
                <a:lnTo>
                  <a:pt x="204097" y="4315"/>
                </a:lnTo>
                <a:lnTo>
                  <a:pt x="204394" y="5109"/>
                </a:lnTo>
                <a:lnTo>
                  <a:pt x="204593" y="6101"/>
                </a:lnTo>
                <a:lnTo>
                  <a:pt x="204890" y="7094"/>
                </a:lnTo>
                <a:lnTo>
                  <a:pt x="205040" y="8383"/>
                </a:lnTo>
                <a:lnTo>
                  <a:pt x="204966" y="12699"/>
                </a:lnTo>
                <a:lnTo>
                  <a:pt x="204769" y="14683"/>
                </a:lnTo>
                <a:lnTo>
                  <a:pt x="202509" y="22026"/>
                </a:lnTo>
                <a:lnTo>
                  <a:pt x="152652" y="136921"/>
                </a:lnTo>
                <a:lnTo>
                  <a:pt x="149229" y="140344"/>
                </a:lnTo>
                <a:lnTo>
                  <a:pt x="148435" y="140642"/>
                </a:lnTo>
                <a:lnTo>
                  <a:pt x="147394" y="140840"/>
                </a:lnTo>
                <a:lnTo>
                  <a:pt x="144913" y="141039"/>
                </a:lnTo>
                <a:lnTo>
                  <a:pt x="139010" y="141088"/>
                </a:lnTo>
                <a:close/>
              </a:path>
              <a:path w="317500" h="142875">
                <a:moveTo>
                  <a:pt x="276811" y="142576"/>
                </a:moveTo>
                <a:lnTo>
                  <a:pt x="258951" y="142576"/>
                </a:lnTo>
                <a:lnTo>
                  <a:pt x="251609" y="141039"/>
                </a:lnTo>
                <a:lnTo>
                  <a:pt x="225069" y="110777"/>
                </a:lnTo>
                <a:lnTo>
                  <a:pt x="221276" y="70246"/>
                </a:lnTo>
                <a:lnTo>
                  <a:pt x="221407" y="63856"/>
                </a:lnTo>
                <a:lnTo>
                  <a:pt x="228244" y="26193"/>
                </a:lnTo>
                <a:lnTo>
                  <a:pt x="232113" y="19942"/>
                </a:lnTo>
                <a:lnTo>
                  <a:pt x="235983" y="13593"/>
                </a:lnTo>
                <a:lnTo>
                  <a:pt x="241042" y="8681"/>
                </a:lnTo>
                <a:lnTo>
                  <a:pt x="253544" y="1736"/>
                </a:lnTo>
                <a:lnTo>
                  <a:pt x="261233" y="0"/>
                </a:lnTo>
                <a:lnTo>
                  <a:pt x="279192" y="0"/>
                </a:lnTo>
                <a:lnTo>
                  <a:pt x="286584" y="1586"/>
                </a:lnTo>
                <a:lnTo>
                  <a:pt x="292537" y="4762"/>
                </a:lnTo>
                <a:lnTo>
                  <a:pt x="298490" y="7838"/>
                </a:lnTo>
                <a:lnTo>
                  <a:pt x="303253" y="12402"/>
                </a:lnTo>
                <a:lnTo>
                  <a:pt x="304890" y="15179"/>
                </a:lnTo>
                <a:lnTo>
                  <a:pt x="263268" y="15179"/>
                </a:lnTo>
                <a:lnTo>
                  <a:pt x="258356" y="16619"/>
                </a:lnTo>
                <a:lnTo>
                  <a:pt x="254586" y="19496"/>
                </a:lnTo>
                <a:lnTo>
                  <a:pt x="250816" y="22274"/>
                </a:lnTo>
                <a:lnTo>
                  <a:pt x="247839" y="26193"/>
                </a:lnTo>
                <a:lnTo>
                  <a:pt x="245656" y="31253"/>
                </a:lnTo>
                <a:lnTo>
                  <a:pt x="243473" y="36214"/>
                </a:lnTo>
                <a:lnTo>
                  <a:pt x="241985" y="42068"/>
                </a:lnTo>
                <a:lnTo>
                  <a:pt x="240398" y="55463"/>
                </a:lnTo>
                <a:lnTo>
                  <a:pt x="240001" y="62606"/>
                </a:lnTo>
                <a:lnTo>
                  <a:pt x="240028" y="72181"/>
                </a:lnTo>
                <a:lnTo>
                  <a:pt x="246698" y="114448"/>
                </a:lnTo>
                <a:lnTo>
                  <a:pt x="263565" y="127396"/>
                </a:lnTo>
                <a:lnTo>
                  <a:pt x="303224" y="127396"/>
                </a:lnTo>
                <a:lnTo>
                  <a:pt x="302211" y="129033"/>
                </a:lnTo>
                <a:lnTo>
                  <a:pt x="297101" y="133895"/>
                </a:lnTo>
                <a:lnTo>
                  <a:pt x="284500" y="140840"/>
                </a:lnTo>
                <a:lnTo>
                  <a:pt x="276811" y="142576"/>
                </a:lnTo>
                <a:close/>
              </a:path>
              <a:path w="317500" h="142875">
                <a:moveTo>
                  <a:pt x="303224" y="127396"/>
                </a:moveTo>
                <a:lnTo>
                  <a:pt x="272694" y="127396"/>
                </a:lnTo>
                <a:lnTo>
                  <a:pt x="276166" y="126751"/>
                </a:lnTo>
                <a:lnTo>
                  <a:pt x="279142" y="125462"/>
                </a:lnTo>
                <a:lnTo>
                  <a:pt x="292389" y="111471"/>
                </a:lnTo>
                <a:lnTo>
                  <a:pt x="293876" y="108098"/>
                </a:lnTo>
                <a:lnTo>
                  <a:pt x="295018" y="104377"/>
                </a:lnTo>
                <a:lnTo>
                  <a:pt x="295844" y="100160"/>
                </a:lnTo>
                <a:lnTo>
                  <a:pt x="296704" y="96241"/>
                </a:lnTo>
                <a:lnTo>
                  <a:pt x="297300" y="91826"/>
                </a:lnTo>
                <a:lnTo>
                  <a:pt x="297597" y="87064"/>
                </a:lnTo>
                <a:lnTo>
                  <a:pt x="297994" y="82301"/>
                </a:lnTo>
                <a:lnTo>
                  <a:pt x="298090" y="79901"/>
                </a:lnTo>
                <a:lnTo>
                  <a:pt x="298121" y="63856"/>
                </a:lnTo>
                <a:lnTo>
                  <a:pt x="297895" y="59183"/>
                </a:lnTo>
                <a:lnTo>
                  <a:pt x="297300" y="53726"/>
                </a:lnTo>
                <a:lnTo>
                  <a:pt x="296804" y="48170"/>
                </a:lnTo>
                <a:lnTo>
                  <a:pt x="296060" y="43309"/>
                </a:lnTo>
                <a:lnTo>
                  <a:pt x="295067" y="39141"/>
                </a:lnTo>
                <a:lnTo>
                  <a:pt x="294175" y="34874"/>
                </a:lnTo>
                <a:lnTo>
                  <a:pt x="292934" y="31253"/>
                </a:lnTo>
                <a:lnTo>
                  <a:pt x="291347" y="28276"/>
                </a:lnTo>
                <a:lnTo>
                  <a:pt x="289858" y="25201"/>
                </a:lnTo>
                <a:lnTo>
                  <a:pt x="288022" y="22720"/>
                </a:lnTo>
                <a:lnTo>
                  <a:pt x="285840" y="20835"/>
                </a:lnTo>
                <a:lnTo>
                  <a:pt x="283756" y="18850"/>
                </a:lnTo>
                <a:lnTo>
                  <a:pt x="281325" y="17412"/>
                </a:lnTo>
                <a:lnTo>
                  <a:pt x="278547" y="16520"/>
                </a:lnTo>
                <a:lnTo>
                  <a:pt x="275869" y="15626"/>
                </a:lnTo>
                <a:lnTo>
                  <a:pt x="272793" y="15179"/>
                </a:lnTo>
                <a:lnTo>
                  <a:pt x="304890" y="15179"/>
                </a:lnTo>
                <a:lnTo>
                  <a:pt x="306821" y="18454"/>
                </a:lnTo>
                <a:lnTo>
                  <a:pt x="310498" y="24407"/>
                </a:lnTo>
                <a:lnTo>
                  <a:pt x="316794" y="62606"/>
                </a:lnTo>
                <a:lnTo>
                  <a:pt x="316933" y="70246"/>
                </a:lnTo>
                <a:lnTo>
                  <a:pt x="316922" y="72181"/>
                </a:lnTo>
                <a:lnTo>
                  <a:pt x="309955" y="116432"/>
                </a:lnTo>
                <a:lnTo>
                  <a:pt x="305065" y="124420"/>
                </a:lnTo>
                <a:lnTo>
                  <a:pt x="303224" y="127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2140" y="3673115"/>
            <a:ext cx="312063" cy="14257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61864" y="3673115"/>
            <a:ext cx="407251" cy="1425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61082" y="3673115"/>
            <a:ext cx="407251" cy="14257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53878" y="3673115"/>
            <a:ext cx="419328" cy="14257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5254" y="4011484"/>
            <a:ext cx="825109" cy="18915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47065" y="4021158"/>
            <a:ext cx="525425" cy="14257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50006" y="4021158"/>
            <a:ext cx="424978" cy="1425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62140" y="4021158"/>
            <a:ext cx="312063" cy="14257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55432" y="4021158"/>
            <a:ext cx="414131" cy="14257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54651" y="4021158"/>
            <a:ext cx="418303" cy="1425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46898" y="4021158"/>
            <a:ext cx="427990" cy="142875"/>
          </a:xfrm>
          <a:custGeom>
            <a:avLst/>
            <a:gdLst/>
            <a:ahLst/>
            <a:cxnLst/>
            <a:rect l="l" t="t" r="r" b="b"/>
            <a:pathLst>
              <a:path w="427990" h="142875">
                <a:moveTo>
                  <a:pt x="96656" y="108793"/>
                </a:moveTo>
                <a:lnTo>
                  <a:pt x="3987" y="108793"/>
                </a:lnTo>
                <a:lnTo>
                  <a:pt x="3242" y="108693"/>
                </a:lnTo>
                <a:lnTo>
                  <a:pt x="0" y="96688"/>
                </a:lnTo>
                <a:lnTo>
                  <a:pt x="67" y="95944"/>
                </a:lnTo>
                <a:lnTo>
                  <a:pt x="52355" y="4762"/>
                </a:lnTo>
                <a:lnTo>
                  <a:pt x="68429" y="1487"/>
                </a:lnTo>
                <a:lnTo>
                  <a:pt x="70462" y="1586"/>
                </a:lnTo>
                <a:lnTo>
                  <a:pt x="72149" y="1785"/>
                </a:lnTo>
                <a:lnTo>
                  <a:pt x="73935" y="1884"/>
                </a:lnTo>
                <a:lnTo>
                  <a:pt x="75373" y="2083"/>
                </a:lnTo>
                <a:lnTo>
                  <a:pt x="77557" y="2678"/>
                </a:lnTo>
                <a:lnTo>
                  <a:pt x="78351" y="3075"/>
                </a:lnTo>
                <a:lnTo>
                  <a:pt x="78846" y="3571"/>
                </a:lnTo>
                <a:lnTo>
                  <a:pt x="79442" y="3968"/>
                </a:lnTo>
                <a:lnTo>
                  <a:pt x="79740" y="4513"/>
                </a:lnTo>
                <a:lnTo>
                  <a:pt x="79740" y="17561"/>
                </a:lnTo>
                <a:lnTo>
                  <a:pt x="61732" y="17561"/>
                </a:lnTo>
                <a:lnTo>
                  <a:pt x="16637" y="93463"/>
                </a:lnTo>
                <a:lnTo>
                  <a:pt x="96656" y="93463"/>
                </a:lnTo>
                <a:lnTo>
                  <a:pt x="97649" y="94108"/>
                </a:lnTo>
                <a:lnTo>
                  <a:pt x="98343" y="95398"/>
                </a:lnTo>
                <a:lnTo>
                  <a:pt x="99136" y="96688"/>
                </a:lnTo>
                <a:lnTo>
                  <a:pt x="99534" y="98573"/>
                </a:lnTo>
                <a:lnTo>
                  <a:pt x="99481" y="103683"/>
                </a:lnTo>
                <a:lnTo>
                  <a:pt x="99136" y="105320"/>
                </a:lnTo>
                <a:lnTo>
                  <a:pt x="98343" y="106709"/>
                </a:lnTo>
                <a:lnTo>
                  <a:pt x="97649" y="108098"/>
                </a:lnTo>
                <a:lnTo>
                  <a:pt x="96656" y="108793"/>
                </a:lnTo>
                <a:close/>
              </a:path>
              <a:path w="427990" h="142875">
                <a:moveTo>
                  <a:pt x="79740" y="93463"/>
                </a:moveTo>
                <a:lnTo>
                  <a:pt x="61880" y="93463"/>
                </a:lnTo>
                <a:lnTo>
                  <a:pt x="61880" y="17561"/>
                </a:lnTo>
                <a:lnTo>
                  <a:pt x="79740" y="17561"/>
                </a:lnTo>
                <a:lnTo>
                  <a:pt x="79740" y="93463"/>
                </a:lnTo>
                <a:close/>
              </a:path>
              <a:path w="427990" h="142875">
                <a:moveTo>
                  <a:pt x="72446" y="141088"/>
                </a:moveTo>
                <a:lnTo>
                  <a:pt x="68975" y="141088"/>
                </a:lnTo>
                <a:lnTo>
                  <a:pt x="67535" y="140989"/>
                </a:lnTo>
                <a:lnTo>
                  <a:pt x="66345" y="140790"/>
                </a:lnTo>
                <a:lnTo>
                  <a:pt x="65253" y="140691"/>
                </a:lnTo>
                <a:lnTo>
                  <a:pt x="61880" y="138409"/>
                </a:lnTo>
                <a:lnTo>
                  <a:pt x="61880" y="108793"/>
                </a:lnTo>
                <a:lnTo>
                  <a:pt x="79740" y="108793"/>
                </a:lnTo>
                <a:lnTo>
                  <a:pt x="79740" y="138409"/>
                </a:lnTo>
                <a:lnTo>
                  <a:pt x="79590" y="138905"/>
                </a:lnTo>
                <a:lnTo>
                  <a:pt x="79293" y="139302"/>
                </a:lnTo>
                <a:lnTo>
                  <a:pt x="79095" y="139699"/>
                </a:lnTo>
                <a:lnTo>
                  <a:pt x="74977" y="140790"/>
                </a:lnTo>
                <a:lnTo>
                  <a:pt x="73886" y="140989"/>
                </a:lnTo>
                <a:lnTo>
                  <a:pt x="72446" y="141088"/>
                </a:lnTo>
                <a:close/>
              </a:path>
              <a:path w="427990" h="142875">
                <a:moveTo>
                  <a:pt x="167435" y="142576"/>
                </a:moveTo>
                <a:lnTo>
                  <a:pt x="149576" y="142576"/>
                </a:lnTo>
                <a:lnTo>
                  <a:pt x="142234" y="141039"/>
                </a:lnTo>
                <a:lnTo>
                  <a:pt x="115693" y="110777"/>
                </a:lnTo>
                <a:lnTo>
                  <a:pt x="111901" y="70246"/>
                </a:lnTo>
                <a:lnTo>
                  <a:pt x="112031" y="63856"/>
                </a:lnTo>
                <a:lnTo>
                  <a:pt x="118868" y="26193"/>
                </a:lnTo>
                <a:lnTo>
                  <a:pt x="122737" y="19942"/>
                </a:lnTo>
                <a:lnTo>
                  <a:pt x="126607" y="13593"/>
                </a:lnTo>
                <a:lnTo>
                  <a:pt x="131667" y="8681"/>
                </a:lnTo>
                <a:lnTo>
                  <a:pt x="144169" y="1736"/>
                </a:lnTo>
                <a:lnTo>
                  <a:pt x="151858" y="0"/>
                </a:lnTo>
                <a:lnTo>
                  <a:pt x="169816" y="0"/>
                </a:lnTo>
                <a:lnTo>
                  <a:pt x="177209" y="1586"/>
                </a:lnTo>
                <a:lnTo>
                  <a:pt x="183162" y="4762"/>
                </a:lnTo>
                <a:lnTo>
                  <a:pt x="189115" y="7838"/>
                </a:lnTo>
                <a:lnTo>
                  <a:pt x="193878" y="12402"/>
                </a:lnTo>
                <a:lnTo>
                  <a:pt x="195517" y="15179"/>
                </a:lnTo>
                <a:lnTo>
                  <a:pt x="153893" y="15179"/>
                </a:lnTo>
                <a:lnTo>
                  <a:pt x="148981" y="16619"/>
                </a:lnTo>
                <a:lnTo>
                  <a:pt x="145211" y="19496"/>
                </a:lnTo>
                <a:lnTo>
                  <a:pt x="141441" y="22274"/>
                </a:lnTo>
                <a:lnTo>
                  <a:pt x="138464" y="26193"/>
                </a:lnTo>
                <a:lnTo>
                  <a:pt x="136281" y="31253"/>
                </a:lnTo>
                <a:lnTo>
                  <a:pt x="134098" y="36214"/>
                </a:lnTo>
                <a:lnTo>
                  <a:pt x="132610" y="42068"/>
                </a:lnTo>
                <a:lnTo>
                  <a:pt x="131022" y="55463"/>
                </a:lnTo>
                <a:lnTo>
                  <a:pt x="130626" y="62606"/>
                </a:lnTo>
                <a:lnTo>
                  <a:pt x="130652" y="72181"/>
                </a:lnTo>
                <a:lnTo>
                  <a:pt x="137323" y="114448"/>
                </a:lnTo>
                <a:lnTo>
                  <a:pt x="154190" y="127396"/>
                </a:lnTo>
                <a:lnTo>
                  <a:pt x="193849" y="127396"/>
                </a:lnTo>
                <a:lnTo>
                  <a:pt x="192835" y="129033"/>
                </a:lnTo>
                <a:lnTo>
                  <a:pt x="187725" y="133895"/>
                </a:lnTo>
                <a:lnTo>
                  <a:pt x="175125" y="140840"/>
                </a:lnTo>
                <a:lnTo>
                  <a:pt x="167435" y="142576"/>
                </a:lnTo>
                <a:close/>
              </a:path>
              <a:path w="427990" h="142875">
                <a:moveTo>
                  <a:pt x="193849" y="127396"/>
                </a:moveTo>
                <a:lnTo>
                  <a:pt x="163318" y="127396"/>
                </a:lnTo>
                <a:lnTo>
                  <a:pt x="166790" y="126751"/>
                </a:lnTo>
                <a:lnTo>
                  <a:pt x="169767" y="125462"/>
                </a:lnTo>
                <a:lnTo>
                  <a:pt x="183013" y="111471"/>
                </a:lnTo>
                <a:lnTo>
                  <a:pt x="184501" y="108098"/>
                </a:lnTo>
                <a:lnTo>
                  <a:pt x="185642" y="104377"/>
                </a:lnTo>
                <a:lnTo>
                  <a:pt x="186468" y="100160"/>
                </a:lnTo>
                <a:lnTo>
                  <a:pt x="187329" y="96241"/>
                </a:lnTo>
                <a:lnTo>
                  <a:pt x="187924" y="91826"/>
                </a:lnTo>
                <a:lnTo>
                  <a:pt x="188222" y="87064"/>
                </a:lnTo>
                <a:lnTo>
                  <a:pt x="188619" y="82301"/>
                </a:lnTo>
                <a:lnTo>
                  <a:pt x="188715" y="79901"/>
                </a:lnTo>
                <a:lnTo>
                  <a:pt x="188745" y="63856"/>
                </a:lnTo>
                <a:lnTo>
                  <a:pt x="188520" y="59183"/>
                </a:lnTo>
                <a:lnTo>
                  <a:pt x="187924" y="53726"/>
                </a:lnTo>
                <a:lnTo>
                  <a:pt x="187428" y="48170"/>
                </a:lnTo>
                <a:lnTo>
                  <a:pt x="186684" y="43309"/>
                </a:lnTo>
                <a:lnTo>
                  <a:pt x="185692" y="39141"/>
                </a:lnTo>
                <a:lnTo>
                  <a:pt x="184799" y="34874"/>
                </a:lnTo>
                <a:lnTo>
                  <a:pt x="183558" y="31253"/>
                </a:lnTo>
                <a:lnTo>
                  <a:pt x="181971" y="28276"/>
                </a:lnTo>
                <a:lnTo>
                  <a:pt x="180483" y="25201"/>
                </a:lnTo>
                <a:lnTo>
                  <a:pt x="178647" y="22720"/>
                </a:lnTo>
                <a:lnTo>
                  <a:pt x="176465" y="20835"/>
                </a:lnTo>
                <a:lnTo>
                  <a:pt x="174381" y="18850"/>
                </a:lnTo>
                <a:lnTo>
                  <a:pt x="171950" y="17412"/>
                </a:lnTo>
                <a:lnTo>
                  <a:pt x="169172" y="16520"/>
                </a:lnTo>
                <a:lnTo>
                  <a:pt x="166493" y="15626"/>
                </a:lnTo>
                <a:lnTo>
                  <a:pt x="163418" y="15179"/>
                </a:lnTo>
                <a:lnTo>
                  <a:pt x="195517" y="15179"/>
                </a:lnTo>
                <a:lnTo>
                  <a:pt x="197449" y="18454"/>
                </a:lnTo>
                <a:lnTo>
                  <a:pt x="201120" y="24407"/>
                </a:lnTo>
                <a:lnTo>
                  <a:pt x="207417" y="62606"/>
                </a:lnTo>
                <a:lnTo>
                  <a:pt x="207556" y="70246"/>
                </a:lnTo>
                <a:lnTo>
                  <a:pt x="207546" y="72181"/>
                </a:lnTo>
                <a:lnTo>
                  <a:pt x="200575" y="116432"/>
                </a:lnTo>
                <a:lnTo>
                  <a:pt x="196705" y="122782"/>
                </a:lnTo>
                <a:lnTo>
                  <a:pt x="193849" y="127396"/>
                </a:lnTo>
                <a:close/>
              </a:path>
              <a:path w="427990" h="142875">
                <a:moveTo>
                  <a:pt x="270064" y="87064"/>
                </a:moveTo>
                <a:lnTo>
                  <a:pt x="255578" y="87064"/>
                </a:lnTo>
                <a:lnTo>
                  <a:pt x="249129" y="86022"/>
                </a:lnTo>
                <a:lnTo>
                  <a:pt x="222985" y="57298"/>
                </a:lnTo>
                <a:lnTo>
                  <a:pt x="222291" y="51841"/>
                </a:lnTo>
                <a:lnTo>
                  <a:pt x="222291" y="39836"/>
                </a:lnTo>
                <a:lnTo>
                  <a:pt x="241886" y="6349"/>
                </a:lnTo>
                <a:lnTo>
                  <a:pt x="247740" y="3869"/>
                </a:lnTo>
                <a:lnTo>
                  <a:pt x="253593" y="1289"/>
                </a:lnTo>
                <a:lnTo>
                  <a:pt x="260589" y="0"/>
                </a:lnTo>
                <a:lnTo>
                  <a:pt x="274479" y="0"/>
                </a:lnTo>
                <a:lnTo>
                  <a:pt x="279589" y="743"/>
                </a:lnTo>
                <a:lnTo>
                  <a:pt x="288519" y="3720"/>
                </a:lnTo>
                <a:lnTo>
                  <a:pt x="292389" y="5854"/>
                </a:lnTo>
                <a:lnTo>
                  <a:pt x="295662" y="8631"/>
                </a:lnTo>
                <a:lnTo>
                  <a:pt x="298937" y="11310"/>
                </a:lnTo>
                <a:lnTo>
                  <a:pt x="301715" y="14584"/>
                </a:lnTo>
                <a:lnTo>
                  <a:pt x="301803" y="14734"/>
                </a:lnTo>
                <a:lnTo>
                  <a:pt x="262375" y="14734"/>
                </a:lnTo>
                <a:lnTo>
                  <a:pt x="258456" y="15577"/>
                </a:lnTo>
                <a:lnTo>
                  <a:pt x="240894" y="40728"/>
                </a:lnTo>
                <a:lnTo>
                  <a:pt x="240894" y="48765"/>
                </a:lnTo>
                <a:lnTo>
                  <a:pt x="261532" y="72627"/>
                </a:lnTo>
                <a:lnTo>
                  <a:pt x="313328" y="72627"/>
                </a:lnTo>
                <a:lnTo>
                  <a:pt x="313026" y="77936"/>
                </a:lnTo>
                <a:lnTo>
                  <a:pt x="312952" y="78581"/>
                </a:lnTo>
                <a:lnTo>
                  <a:pt x="295067" y="78581"/>
                </a:lnTo>
                <a:lnTo>
                  <a:pt x="291297" y="80763"/>
                </a:lnTo>
                <a:lnTo>
                  <a:pt x="286733" y="82748"/>
                </a:lnTo>
                <a:lnTo>
                  <a:pt x="281375" y="84534"/>
                </a:lnTo>
                <a:lnTo>
                  <a:pt x="276116" y="86221"/>
                </a:lnTo>
                <a:lnTo>
                  <a:pt x="270064" y="87064"/>
                </a:lnTo>
                <a:close/>
              </a:path>
              <a:path w="427990" h="142875">
                <a:moveTo>
                  <a:pt x="313328" y="72627"/>
                </a:moveTo>
                <a:lnTo>
                  <a:pt x="271553" y="72627"/>
                </a:lnTo>
                <a:lnTo>
                  <a:pt x="276712" y="71833"/>
                </a:lnTo>
                <a:lnTo>
                  <a:pt x="281673" y="70246"/>
                </a:lnTo>
                <a:lnTo>
                  <a:pt x="286733" y="68559"/>
                </a:lnTo>
                <a:lnTo>
                  <a:pt x="291098" y="66426"/>
                </a:lnTo>
                <a:lnTo>
                  <a:pt x="294770" y="63846"/>
                </a:lnTo>
                <a:lnTo>
                  <a:pt x="294770" y="54719"/>
                </a:lnTo>
                <a:lnTo>
                  <a:pt x="294124" y="47029"/>
                </a:lnTo>
                <a:lnTo>
                  <a:pt x="292825" y="40728"/>
                </a:lnTo>
                <a:lnTo>
                  <a:pt x="291644" y="34528"/>
                </a:lnTo>
                <a:lnTo>
                  <a:pt x="289858" y="29467"/>
                </a:lnTo>
                <a:lnTo>
                  <a:pt x="287477" y="25598"/>
                </a:lnTo>
                <a:lnTo>
                  <a:pt x="285194" y="21728"/>
                </a:lnTo>
                <a:lnTo>
                  <a:pt x="282318" y="18950"/>
                </a:lnTo>
                <a:lnTo>
                  <a:pt x="278845" y="17264"/>
                </a:lnTo>
                <a:lnTo>
                  <a:pt x="275471" y="15577"/>
                </a:lnTo>
                <a:lnTo>
                  <a:pt x="271502" y="14734"/>
                </a:lnTo>
                <a:lnTo>
                  <a:pt x="301803" y="14734"/>
                </a:lnTo>
                <a:lnTo>
                  <a:pt x="313075" y="53429"/>
                </a:lnTo>
                <a:lnTo>
                  <a:pt x="313373" y="59432"/>
                </a:lnTo>
                <a:lnTo>
                  <a:pt x="313328" y="72627"/>
                </a:lnTo>
                <a:close/>
              </a:path>
              <a:path w="427990" h="142875">
                <a:moveTo>
                  <a:pt x="294347" y="127693"/>
                </a:moveTo>
                <a:lnTo>
                  <a:pt x="262325" y="127693"/>
                </a:lnTo>
                <a:lnTo>
                  <a:pt x="268229" y="126354"/>
                </a:lnTo>
                <a:lnTo>
                  <a:pt x="278151" y="120996"/>
                </a:lnTo>
                <a:lnTo>
                  <a:pt x="292389" y="97332"/>
                </a:lnTo>
                <a:lnTo>
                  <a:pt x="293976" y="91379"/>
                </a:lnTo>
                <a:lnTo>
                  <a:pt x="294869" y="85129"/>
                </a:lnTo>
                <a:lnTo>
                  <a:pt x="295067" y="78581"/>
                </a:lnTo>
                <a:lnTo>
                  <a:pt x="312952" y="78581"/>
                </a:lnTo>
                <a:lnTo>
                  <a:pt x="311637" y="90139"/>
                </a:lnTo>
                <a:lnTo>
                  <a:pt x="310397" y="96043"/>
                </a:lnTo>
                <a:lnTo>
                  <a:pt x="308611" y="101798"/>
                </a:lnTo>
                <a:lnTo>
                  <a:pt x="306924" y="107453"/>
                </a:lnTo>
                <a:lnTo>
                  <a:pt x="304642" y="112761"/>
                </a:lnTo>
                <a:lnTo>
                  <a:pt x="301764" y="117723"/>
                </a:lnTo>
                <a:lnTo>
                  <a:pt x="298887" y="122584"/>
                </a:lnTo>
                <a:lnTo>
                  <a:pt x="295265" y="126900"/>
                </a:lnTo>
                <a:lnTo>
                  <a:pt x="294347" y="127693"/>
                </a:lnTo>
                <a:close/>
              </a:path>
              <a:path w="427990" h="142875">
                <a:moveTo>
                  <a:pt x="262226" y="142576"/>
                </a:moveTo>
                <a:lnTo>
                  <a:pt x="251212" y="142576"/>
                </a:lnTo>
                <a:lnTo>
                  <a:pt x="248236" y="142378"/>
                </a:lnTo>
                <a:lnTo>
                  <a:pt x="226309" y="131514"/>
                </a:lnTo>
                <a:lnTo>
                  <a:pt x="226351" y="127693"/>
                </a:lnTo>
                <a:lnTo>
                  <a:pt x="228690" y="122485"/>
                </a:lnTo>
                <a:lnTo>
                  <a:pt x="230079" y="122485"/>
                </a:lnTo>
                <a:lnTo>
                  <a:pt x="231171" y="122782"/>
                </a:lnTo>
                <a:lnTo>
                  <a:pt x="232559" y="123378"/>
                </a:lnTo>
                <a:lnTo>
                  <a:pt x="233948" y="123874"/>
                </a:lnTo>
                <a:lnTo>
                  <a:pt x="251807" y="127693"/>
                </a:lnTo>
                <a:lnTo>
                  <a:pt x="294347" y="127693"/>
                </a:lnTo>
                <a:lnTo>
                  <a:pt x="290900" y="130670"/>
                </a:lnTo>
                <a:lnTo>
                  <a:pt x="286535" y="134341"/>
                </a:lnTo>
                <a:lnTo>
                  <a:pt x="281325" y="137268"/>
                </a:lnTo>
                <a:lnTo>
                  <a:pt x="275273" y="139451"/>
                </a:lnTo>
                <a:lnTo>
                  <a:pt x="269221" y="141535"/>
                </a:lnTo>
                <a:lnTo>
                  <a:pt x="262226" y="142576"/>
                </a:lnTo>
                <a:close/>
              </a:path>
              <a:path w="427990" h="142875">
                <a:moveTo>
                  <a:pt x="424778" y="108793"/>
                </a:moveTo>
                <a:lnTo>
                  <a:pt x="332113" y="108793"/>
                </a:lnTo>
                <a:lnTo>
                  <a:pt x="331368" y="108693"/>
                </a:lnTo>
                <a:lnTo>
                  <a:pt x="328126" y="96688"/>
                </a:lnTo>
                <a:lnTo>
                  <a:pt x="328193" y="95944"/>
                </a:lnTo>
                <a:lnTo>
                  <a:pt x="380481" y="4762"/>
                </a:lnTo>
                <a:lnTo>
                  <a:pt x="396555" y="1487"/>
                </a:lnTo>
                <a:lnTo>
                  <a:pt x="398588" y="1586"/>
                </a:lnTo>
                <a:lnTo>
                  <a:pt x="400275" y="1785"/>
                </a:lnTo>
                <a:lnTo>
                  <a:pt x="402061" y="1884"/>
                </a:lnTo>
                <a:lnTo>
                  <a:pt x="403499" y="2083"/>
                </a:lnTo>
                <a:lnTo>
                  <a:pt x="405683" y="2678"/>
                </a:lnTo>
                <a:lnTo>
                  <a:pt x="406477" y="3075"/>
                </a:lnTo>
                <a:lnTo>
                  <a:pt x="406972" y="3571"/>
                </a:lnTo>
                <a:lnTo>
                  <a:pt x="407568" y="3968"/>
                </a:lnTo>
                <a:lnTo>
                  <a:pt x="407866" y="4513"/>
                </a:lnTo>
                <a:lnTo>
                  <a:pt x="407866" y="17561"/>
                </a:lnTo>
                <a:lnTo>
                  <a:pt x="389858" y="17561"/>
                </a:lnTo>
                <a:lnTo>
                  <a:pt x="344763" y="93463"/>
                </a:lnTo>
                <a:lnTo>
                  <a:pt x="424778" y="93463"/>
                </a:lnTo>
                <a:lnTo>
                  <a:pt x="425778" y="94108"/>
                </a:lnTo>
                <a:lnTo>
                  <a:pt x="426474" y="95398"/>
                </a:lnTo>
                <a:lnTo>
                  <a:pt x="427264" y="96688"/>
                </a:lnTo>
                <a:lnTo>
                  <a:pt x="427664" y="98573"/>
                </a:lnTo>
                <a:lnTo>
                  <a:pt x="427612" y="103683"/>
                </a:lnTo>
                <a:lnTo>
                  <a:pt x="427264" y="105320"/>
                </a:lnTo>
                <a:lnTo>
                  <a:pt x="426474" y="106709"/>
                </a:lnTo>
                <a:lnTo>
                  <a:pt x="425778" y="108098"/>
                </a:lnTo>
                <a:lnTo>
                  <a:pt x="424778" y="108793"/>
                </a:lnTo>
                <a:close/>
              </a:path>
              <a:path w="427990" h="142875">
                <a:moveTo>
                  <a:pt x="407866" y="93463"/>
                </a:moveTo>
                <a:lnTo>
                  <a:pt x="390006" y="93463"/>
                </a:lnTo>
                <a:lnTo>
                  <a:pt x="390006" y="17561"/>
                </a:lnTo>
                <a:lnTo>
                  <a:pt x="407866" y="17561"/>
                </a:lnTo>
                <a:lnTo>
                  <a:pt x="407866" y="93463"/>
                </a:lnTo>
                <a:close/>
              </a:path>
              <a:path w="427990" h="142875">
                <a:moveTo>
                  <a:pt x="400573" y="141088"/>
                </a:moveTo>
                <a:lnTo>
                  <a:pt x="397101" y="141088"/>
                </a:lnTo>
                <a:lnTo>
                  <a:pt x="395661" y="140989"/>
                </a:lnTo>
                <a:lnTo>
                  <a:pt x="394471" y="140790"/>
                </a:lnTo>
                <a:lnTo>
                  <a:pt x="393379" y="140691"/>
                </a:lnTo>
                <a:lnTo>
                  <a:pt x="390006" y="138409"/>
                </a:lnTo>
                <a:lnTo>
                  <a:pt x="390006" y="108793"/>
                </a:lnTo>
                <a:lnTo>
                  <a:pt x="407866" y="108793"/>
                </a:lnTo>
                <a:lnTo>
                  <a:pt x="407866" y="138409"/>
                </a:lnTo>
                <a:lnTo>
                  <a:pt x="407717" y="138905"/>
                </a:lnTo>
                <a:lnTo>
                  <a:pt x="407419" y="139302"/>
                </a:lnTo>
                <a:lnTo>
                  <a:pt x="407221" y="139699"/>
                </a:lnTo>
                <a:lnTo>
                  <a:pt x="403103" y="140790"/>
                </a:lnTo>
                <a:lnTo>
                  <a:pt x="402012" y="140989"/>
                </a:lnTo>
                <a:lnTo>
                  <a:pt x="400573" y="14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83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Rectángulo redondeado 83"/>
          <p:cNvSpPr/>
          <p:nvPr/>
        </p:nvSpPr>
        <p:spPr>
          <a:xfrm>
            <a:off x="2228049" y="128712"/>
            <a:ext cx="4156039" cy="326298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081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40" dirty="0">
                <a:solidFill>
                  <a:schemeClr val="tx1"/>
                </a:solidFill>
              </a:rPr>
              <a:t>DATOS </a:t>
            </a:r>
            <a:r>
              <a:rPr sz="2600" spc="105" dirty="0">
                <a:solidFill>
                  <a:schemeClr val="tx1"/>
                </a:solidFill>
              </a:rPr>
              <a:t>GENERALES </a:t>
            </a:r>
            <a:r>
              <a:rPr sz="2600" spc="95" dirty="0">
                <a:solidFill>
                  <a:schemeClr val="tx1"/>
                </a:solidFill>
              </a:rPr>
              <a:t>DE</a:t>
            </a:r>
            <a:r>
              <a:rPr sz="2600" spc="-229" dirty="0">
                <a:solidFill>
                  <a:schemeClr val="tx1"/>
                </a:solidFill>
              </a:rPr>
              <a:t> </a:t>
            </a:r>
            <a:r>
              <a:rPr sz="2600" spc="60" dirty="0">
                <a:solidFill>
                  <a:schemeClr val="tx1"/>
                </a:solidFill>
              </a:rPr>
              <a:t>ZAPOPAN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037" y="712065"/>
            <a:ext cx="4643120" cy="364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125" marR="168910" indent="-347345">
              <a:lnSpc>
                <a:spcPct val="114100"/>
              </a:lnSpc>
              <a:buChar char="-"/>
              <a:tabLst>
                <a:tab pos="365125" algn="l"/>
                <a:tab pos="365760" algn="l"/>
              </a:tabLst>
            </a:pPr>
            <a:r>
              <a:rPr sz="2300" b="1" spc="160" dirty="0">
                <a:solidFill>
                  <a:srgbClr val="666666"/>
                </a:solidFill>
                <a:latin typeface="Calibri"/>
                <a:cs typeface="Calibri"/>
              </a:rPr>
              <a:t>Es</a:t>
            </a:r>
            <a:r>
              <a:rPr sz="2300" b="1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uno</a:t>
            </a:r>
            <a:r>
              <a:rPr sz="2300" b="1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300" b="1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70" dirty="0">
                <a:solidFill>
                  <a:srgbClr val="666666"/>
                </a:solidFill>
                <a:latin typeface="Calibri"/>
                <a:cs typeface="Calibri"/>
              </a:rPr>
              <a:t>los</a:t>
            </a:r>
            <a:r>
              <a:rPr sz="2300" b="1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120" dirty="0">
                <a:solidFill>
                  <a:srgbClr val="666666"/>
                </a:solidFill>
                <a:latin typeface="Calibri"/>
                <a:cs typeface="Calibri"/>
              </a:rPr>
              <a:t>125</a:t>
            </a:r>
            <a:r>
              <a:rPr sz="2300" b="1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municipios</a:t>
            </a:r>
            <a:r>
              <a:rPr sz="2300" b="1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del  </a:t>
            </a:r>
            <a:r>
              <a:rPr sz="2300" b="1" spc="65" dirty="0">
                <a:solidFill>
                  <a:srgbClr val="666666"/>
                </a:solidFill>
                <a:latin typeface="Calibri"/>
                <a:cs typeface="Calibri"/>
              </a:rPr>
              <a:t>Estado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300" b="1" spc="-1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Jalisco.</a:t>
            </a:r>
            <a:endParaRPr sz="2300">
              <a:latin typeface="Calibri"/>
              <a:cs typeface="Calibri"/>
            </a:endParaRPr>
          </a:p>
          <a:p>
            <a:pPr marL="365125" marR="32384">
              <a:lnSpc>
                <a:spcPct val="114100"/>
              </a:lnSpc>
            </a:pPr>
            <a:r>
              <a:rPr sz="2300" b="1" spc="1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un millón </a:t>
            </a:r>
            <a:r>
              <a:rPr sz="2300" b="1" spc="120" dirty="0">
                <a:solidFill>
                  <a:srgbClr val="666666"/>
                </a:solidFill>
                <a:latin typeface="Calibri"/>
                <a:cs typeface="Calibri"/>
              </a:rPr>
              <a:t>243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mil</a:t>
            </a:r>
            <a:r>
              <a:rPr sz="2300" b="1" spc="-30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habitantes,  </a:t>
            </a:r>
            <a:r>
              <a:rPr sz="2300" b="1" spc="75" dirty="0">
                <a:solidFill>
                  <a:srgbClr val="666666"/>
                </a:solidFill>
                <a:latin typeface="Calibri"/>
                <a:cs typeface="Calibri"/>
              </a:rPr>
              <a:t>según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datos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INEGI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el</a:t>
            </a:r>
            <a:r>
              <a:rPr sz="2300" b="1" spc="-34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90" dirty="0">
                <a:solidFill>
                  <a:srgbClr val="666666"/>
                </a:solidFill>
                <a:latin typeface="Calibri"/>
                <a:cs typeface="Calibri"/>
              </a:rPr>
              <a:t>2010.</a:t>
            </a:r>
            <a:endParaRPr sz="2300">
              <a:latin typeface="Calibri"/>
              <a:cs typeface="Calibri"/>
            </a:endParaRPr>
          </a:p>
          <a:p>
            <a:pPr marL="365125" marR="15875" indent="-347345">
              <a:lnSpc>
                <a:spcPct val="114100"/>
              </a:lnSpc>
              <a:buChar char="-"/>
              <a:tabLst>
                <a:tab pos="365125" algn="l"/>
                <a:tab pos="365760" algn="l"/>
              </a:tabLst>
            </a:pPr>
            <a:r>
              <a:rPr sz="2300" b="1" spc="160" dirty="0">
                <a:solidFill>
                  <a:srgbClr val="666666"/>
                </a:solidFill>
                <a:latin typeface="Calibri"/>
                <a:cs typeface="Calibri"/>
              </a:rPr>
              <a:t>Es</a:t>
            </a:r>
            <a:r>
              <a:rPr sz="2300" b="1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el</a:t>
            </a:r>
            <a:r>
              <a:rPr sz="2300" b="1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municipio</a:t>
            </a:r>
            <a:r>
              <a:rPr sz="2300" b="1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sz="2300" b="1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mayor</a:t>
            </a:r>
            <a:r>
              <a:rPr sz="2300" b="1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95" dirty="0">
                <a:solidFill>
                  <a:srgbClr val="666666"/>
                </a:solidFill>
                <a:latin typeface="Calibri"/>
                <a:cs typeface="Calibri"/>
              </a:rPr>
              <a:t>PIB</a:t>
            </a:r>
            <a:r>
              <a:rPr sz="2300" b="1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per 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cápita </a:t>
            </a:r>
            <a:r>
              <a:rPr sz="2300" b="1" spc="15" dirty="0">
                <a:solidFill>
                  <a:srgbClr val="666666"/>
                </a:solidFill>
                <a:latin typeface="Calibri"/>
                <a:cs typeface="Calibri"/>
              </a:rPr>
              <a:t>e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IDH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300" b="1" spc="-229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Jalisco.</a:t>
            </a:r>
            <a:endParaRPr sz="230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385"/>
              </a:spcBef>
              <a:buSzPct val="104347"/>
              <a:buChar char="-"/>
              <a:tabLst>
                <a:tab pos="365125" algn="l"/>
                <a:tab pos="365760" algn="l"/>
              </a:tabLst>
            </a:pPr>
            <a:r>
              <a:rPr sz="2300" b="1" spc="160" dirty="0">
                <a:solidFill>
                  <a:srgbClr val="666666"/>
                </a:solidFill>
                <a:latin typeface="Calibri"/>
                <a:cs typeface="Calibri"/>
              </a:rPr>
              <a:t>Es</a:t>
            </a:r>
            <a:r>
              <a:rPr sz="2300" b="1" spc="-2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el tercer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municipio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mayor</a:t>
            </a:r>
            <a:endParaRPr sz="2300">
              <a:latin typeface="Calibri"/>
              <a:cs typeface="Calibri"/>
            </a:endParaRPr>
          </a:p>
          <a:p>
            <a:pPr marL="365125" marR="5080">
              <a:lnSpc>
                <a:spcPct val="114100"/>
              </a:lnSpc>
              <a:spcBef>
                <a:spcPts val="35"/>
              </a:spcBef>
            </a:pP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prosperidad urbana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b="1" spc="10" dirty="0">
                <a:solidFill>
                  <a:srgbClr val="666666"/>
                </a:solidFill>
                <a:latin typeface="Calibri"/>
                <a:cs typeface="Calibri"/>
              </a:rPr>
              <a:t>México,</a:t>
            </a:r>
            <a:r>
              <a:rPr sz="2300" b="1" spc="-19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acuerdo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sz="2300" b="1" spc="-14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ONU-Hábitat.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8856"/>
            <a:ext cx="4159741" cy="447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285" y="4166307"/>
            <a:ext cx="836234" cy="99153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1752600" y="0"/>
            <a:ext cx="48768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08" y="996316"/>
            <a:ext cx="5158105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 marR="5080" indent="-344805">
              <a:lnSpc>
                <a:spcPct val="101200"/>
              </a:lnSpc>
              <a:buFont typeface="Calibri"/>
              <a:buChar char="-"/>
              <a:tabLst>
                <a:tab pos="357505" algn="l"/>
                <a:tab pos="358140" algn="l"/>
              </a:tabLst>
            </a:pP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Cuarenta </a:t>
            </a:r>
            <a:r>
              <a:rPr sz="2100" b="1" spc="5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100" b="1" spc="85" dirty="0">
                <a:solidFill>
                  <a:srgbClr val="666666"/>
                </a:solidFill>
                <a:latin typeface="Calibri"/>
                <a:cs typeface="Calibri"/>
              </a:rPr>
              <a:t>seis </a:t>
            </a:r>
            <a:r>
              <a:rPr sz="2100" b="1" spc="60" dirty="0">
                <a:solidFill>
                  <a:srgbClr val="666666"/>
                </a:solidFill>
                <a:latin typeface="Calibri"/>
                <a:cs typeface="Calibri"/>
              </a:rPr>
              <a:t>brigadistas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del 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programa  Patio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Limpio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, </a:t>
            </a: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lonas,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trípticos </a:t>
            </a:r>
            <a:r>
              <a:rPr sz="2100" spc="60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r>
              <a:rPr sz="2100" spc="-1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carteles.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Calibri"/>
              <a:buChar char="-"/>
            </a:pPr>
            <a:endParaRPr sz="2200">
              <a:latin typeface="Times New Roman"/>
              <a:cs typeface="Times New Roman"/>
            </a:endParaRPr>
          </a:p>
          <a:p>
            <a:pPr marL="357505" marR="35560" indent="-344805">
              <a:lnSpc>
                <a:spcPct val="101200"/>
              </a:lnSpc>
              <a:buChar char="-"/>
              <a:tabLst>
                <a:tab pos="357505" algn="l"/>
                <a:tab pos="358140" algn="l"/>
              </a:tabLst>
            </a:pP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Cinco </a:t>
            </a:r>
            <a:r>
              <a:rPr sz="2100" spc="45" dirty="0">
                <a:solidFill>
                  <a:srgbClr val="666666"/>
                </a:solidFill>
                <a:latin typeface="Calibri"/>
                <a:cs typeface="Calibri"/>
              </a:rPr>
              <a:t>personas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100" b="1" spc="25" dirty="0">
                <a:solidFill>
                  <a:srgbClr val="666666"/>
                </a:solidFill>
                <a:latin typeface="Calibri"/>
                <a:cs typeface="Calibri"/>
              </a:rPr>
              <a:t>Dirección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Aseo 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Público.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Calibri"/>
              <a:buChar char="-"/>
            </a:pPr>
            <a:endParaRPr sz="2200">
              <a:latin typeface="Times New Roman"/>
              <a:cs typeface="Times New Roman"/>
            </a:endParaRPr>
          </a:p>
          <a:p>
            <a:pPr marL="357505" marR="5080" indent="-344805">
              <a:lnSpc>
                <a:spcPct val="101200"/>
              </a:lnSpc>
              <a:buFont typeface="Calibri"/>
              <a:buChar char="-"/>
              <a:tabLst>
                <a:tab pos="357505" algn="l"/>
                <a:tab pos="358140" algn="l"/>
                <a:tab pos="985519" algn="l"/>
                <a:tab pos="2266950" algn="l"/>
                <a:tab pos="2973705" algn="l"/>
                <a:tab pos="3371850" algn="l"/>
                <a:tab pos="4861560" algn="l"/>
              </a:tabLst>
            </a:pPr>
            <a:r>
              <a:rPr sz="2100" b="1" spc="50" dirty="0">
                <a:solidFill>
                  <a:srgbClr val="666666"/>
                </a:solidFill>
                <a:latin typeface="Calibri"/>
                <a:cs typeface="Calibri"/>
              </a:rPr>
              <a:t>Dos	</a:t>
            </a:r>
            <a:r>
              <a:rPr sz="2100" b="1" spc="45" dirty="0">
                <a:solidFill>
                  <a:srgbClr val="666666"/>
                </a:solidFill>
                <a:latin typeface="Calibri"/>
                <a:cs typeface="Calibri"/>
              </a:rPr>
              <a:t>vehículos	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para	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la	</a:t>
            </a:r>
            <a:r>
              <a:rPr sz="2100" b="1" spc="25" dirty="0">
                <a:solidFill>
                  <a:srgbClr val="666666"/>
                </a:solidFill>
                <a:latin typeface="Calibri"/>
                <a:cs typeface="Calibri"/>
              </a:rPr>
              <a:t>recolección	</a:t>
            </a:r>
            <a:r>
              <a:rPr sz="2100" b="1" spc="10" dirty="0">
                <a:solidFill>
                  <a:srgbClr val="666666"/>
                </a:solidFill>
                <a:latin typeface="Calibri"/>
                <a:cs typeface="Calibri"/>
              </a:rPr>
              <a:t>de  </a:t>
            </a:r>
            <a:r>
              <a:rPr sz="2100" b="1" spc="55" dirty="0">
                <a:solidFill>
                  <a:srgbClr val="666666"/>
                </a:solidFill>
                <a:latin typeface="Calibri"/>
                <a:cs typeface="Calibri"/>
              </a:rPr>
              <a:t>llantas y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cacharros</a:t>
            </a:r>
            <a:r>
              <a:rPr sz="2100" spc="35" dirty="0">
                <a:solidFill>
                  <a:srgbClr val="666666"/>
                </a:solidFill>
                <a:latin typeface="Calibri"/>
                <a:cs typeface="Calibri"/>
              </a:rPr>
              <a:t>,  </a:t>
            </a:r>
            <a:r>
              <a:rPr sz="2100" spc="30" dirty="0">
                <a:solidFill>
                  <a:srgbClr val="666666"/>
                </a:solidFill>
                <a:latin typeface="Calibri"/>
                <a:cs typeface="Calibri"/>
              </a:rPr>
              <a:t>personal  </a:t>
            </a:r>
            <a:r>
              <a:rPr sz="2100" spc="15" dirty="0">
                <a:solidFill>
                  <a:srgbClr val="666666"/>
                </a:solidFill>
                <a:latin typeface="Calibri"/>
                <a:cs typeface="Calibri"/>
              </a:rPr>
              <a:t>operativo</a:t>
            </a:r>
            <a:r>
              <a:rPr sz="2100" spc="3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100" spc="60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8577" y="3590955"/>
            <a:ext cx="247332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de	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cementerios,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2624" y="3914804"/>
            <a:ext cx="317944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0585" algn="l"/>
                <a:tab pos="2900680" algn="l"/>
              </a:tabLst>
            </a:pP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comprometidos	</a:t>
            </a:r>
            <a:r>
              <a:rPr sz="2100" spc="15" dirty="0">
                <a:solidFill>
                  <a:srgbClr val="666666"/>
                </a:solidFill>
                <a:latin typeface="Calibri"/>
                <a:cs typeface="Calibri"/>
              </a:rPr>
              <a:t>con	</a:t>
            </a:r>
            <a:r>
              <a:rPr sz="2100" spc="80" dirty="0">
                <a:solidFill>
                  <a:srgbClr val="666666"/>
                </a:solidFill>
                <a:latin typeface="Calibri"/>
                <a:cs typeface="Calibri"/>
              </a:rPr>
              <a:t>su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9623" y="3587114"/>
            <a:ext cx="164782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administrativo  </a:t>
            </a:r>
            <a:r>
              <a:rPr sz="2100" spc="30" dirty="0">
                <a:solidFill>
                  <a:srgbClr val="666666"/>
                </a:solidFill>
                <a:latin typeface="Calibri"/>
                <a:cs typeface="Calibri"/>
              </a:rPr>
              <a:t>ciudadanos  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entorno.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0762" y="774673"/>
            <a:ext cx="2656494" cy="2286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5400" y="101066"/>
            <a:ext cx="845183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90" dirty="0">
                <a:solidFill>
                  <a:schemeClr val="tx1"/>
                </a:solidFill>
              </a:rPr>
              <a:t>RECURSOS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65" dirty="0">
                <a:solidFill>
                  <a:schemeClr val="tx1"/>
                </a:solidFill>
              </a:rPr>
              <a:t>EMPLEADOS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redondeado 10"/>
          <p:cNvSpPr/>
          <p:nvPr/>
        </p:nvSpPr>
        <p:spPr>
          <a:xfrm>
            <a:off x="2590800" y="128712"/>
            <a:ext cx="3200400" cy="326298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524" y="1124356"/>
            <a:ext cx="5551170" cy="2614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ts val="2550"/>
              </a:lnSpc>
              <a:spcBef>
                <a:spcPts val="60"/>
              </a:spcBef>
              <a:buAutoNum type="arabicPeriod"/>
              <a:tabLst>
                <a:tab pos="475615" algn="l"/>
              </a:tabLst>
            </a:pPr>
            <a:r>
              <a:rPr sz="2100" spc="1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eliminación de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criaderos </a:t>
            </a:r>
            <a:r>
              <a:rPr sz="2100" spc="60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100" spc="5" dirty="0">
                <a:solidFill>
                  <a:srgbClr val="666666"/>
                </a:solidFill>
                <a:latin typeface="Calibri"/>
                <a:cs typeface="Calibri"/>
              </a:rPr>
              <a:t>el  </a:t>
            </a:r>
            <a:r>
              <a:rPr sz="2100" spc="35" dirty="0">
                <a:solidFill>
                  <a:srgbClr val="666666"/>
                </a:solidFill>
                <a:latin typeface="Calibri"/>
                <a:cs typeface="Calibri"/>
              </a:rPr>
              <a:t>saneamiento básico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100" spc="65" dirty="0">
                <a:solidFill>
                  <a:srgbClr val="666666"/>
                </a:solidFill>
                <a:latin typeface="Calibri"/>
                <a:cs typeface="Calibri"/>
              </a:rPr>
              <a:t>las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comunidades,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se  </a:t>
            </a:r>
            <a:r>
              <a:rPr sz="2100" b="1" spc="45" dirty="0">
                <a:solidFill>
                  <a:srgbClr val="666666"/>
                </a:solidFill>
                <a:latin typeface="Calibri"/>
                <a:cs typeface="Calibri"/>
              </a:rPr>
              <a:t>logra disminuir </a:t>
            </a:r>
            <a:r>
              <a:rPr sz="2100" b="1" spc="60" dirty="0">
                <a:solidFill>
                  <a:srgbClr val="666666"/>
                </a:solidFill>
                <a:latin typeface="Calibri"/>
                <a:cs typeface="Calibri"/>
              </a:rPr>
              <a:t>los </a:t>
            </a:r>
            <a:r>
              <a:rPr sz="2100" b="1" spc="50" dirty="0">
                <a:solidFill>
                  <a:srgbClr val="666666"/>
                </a:solidFill>
                <a:latin typeface="Calibri"/>
                <a:cs typeface="Calibri"/>
              </a:rPr>
              <a:t>factores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100" b="1" spc="-3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100" b="1" spc="45" dirty="0">
                <a:solidFill>
                  <a:srgbClr val="666666"/>
                </a:solidFill>
                <a:latin typeface="Calibri"/>
                <a:cs typeface="Calibri"/>
              </a:rPr>
              <a:t>riesgo.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6666"/>
              </a:buClr>
              <a:buFont typeface="Calibri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200"/>
              </a:lnSpc>
              <a:buFont typeface="Calibri"/>
              <a:buAutoNum type="arabicPeriod"/>
              <a:tabLst>
                <a:tab pos="288925" algn="l"/>
              </a:tabLst>
            </a:pPr>
            <a:r>
              <a:rPr sz="2100" b="1" spc="95" dirty="0">
                <a:solidFill>
                  <a:srgbClr val="666666"/>
                </a:solidFill>
                <a:latin typeface="Calibri"/>
                <a:cs typeface="Calibri"/>
              </a:rPr>
              <a:t>El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impacto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ve </a:t>
            </a:r>
            <a:r>
              <a:rPr sz="2100" b="1" spc="25" dirty="0">
                <a:solidFill>
                  <a:srgbClr val="666666"/>
                </a:solidFill>
                <a:latin typeface="Calibri"/>
                <a:cs typeface="Calibri"/>
              </a:rPr>
              <a:t>reflejado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las 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oviposturas,  </a:t>
            </a:r>
            <a:r>
              <a:rPr sz="2100" b="1" spc="45" dirty="0">
                <a:solidFill>
                  <a:srgbClr val="666666"/>
                </a:solidFill>
                <a:latin typeface="Calibri"/>
                <a:cs typeface="Calibri"/>
              </a:rPr>
              <a:t>ya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100" b="1" spc="45" dirty="0">
                <a:solidFill>
                  <a:srgbClr val="666666"/>
                </a:solidFill>
                <a:latin typeface="Calibri"/>
                <a:cs typeface="Calibri"/>
              </a:rPr>
              <a:t>disminuyen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forma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considerable</a:t>
            </a:r>
            <a:r>
              <a:rPr sz="2100" spc="30" dirty="0">
                <a:solidFill>
                  <a:srgbClr val="666666"/>
                </a:solidFill>
                <a:latin typeface="Calibri"/>
                <a:cs typeface="Calibri"/>
              </a:rPr>
              <a:t>, </a:t>
            </a: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una  </a:t>
            </a:r>
            <a:r>
              <a:rPr sz="2100" spc="65" dirty="0">
                <a:solidFill>
                  <a:srgbClr val="666666"/>
                </a:solidFill>
                <a:latin typeface="Calibri"/>
                <a:cs typeface="Calibri"/>
              </a:rPr>
              <a:t>vez </a:t>
            </a:r>
            <a:r>
              <a:rPr sz="2100" spc="5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100" spc="85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100" spc="30" dirty="0">
                <a:solidFill>
                  <a:srgbClr val="666666"/>
                </a:solidFill>
                <a:latin typeface="Calibri"/>
                <a:cs typeface="Calibri"/>
              </a:rPr>
              <a:t>realiza acciones </a:t>
            </a: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de eliminación de  criaderos.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120282"/>
            <a:ext cx="6969117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6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5" name="object 5"/>
          <p:cNvSpPr/>
          <p:nvPr/>
        </p:nvSpPr>
        <p:spPr>
          <a:xfrm>
            <a:off x="6166412" y="829848"/>
            <a:ext cx="2792694" cy="3156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ángulo redondeado 7"/>
          <p:cNvSpPr/>
          <p:nvPr/>
        </p:nvSpPr>
        <p:spPr>
          <a:xfrm>
            <a:off x="3048000" y="128712"/>
            <a:ext cx="2133600" cy="345514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buAutoNum type="arabicPeriod" startAt="3"/>
              <a:tabLst>
                <a:tab pos="344805" algn="l"/>
              </a:tabLst>
            </a:pPr>
            <a:r>
              <a:rPr spc="80" dirty="0"/>
              <a:t>En </a:t>
            </a:r>
            <a:r>
              <a:rPr spc="50" dirty="0"/>
              <a:t>los </a:t>
            </a:r>
            <a:r>
              <a:rPr spc="30" dirty="0"/>
              <a:t>cementerios </a:t>
            </a:r>
            <a:r>
              <a:rPr spc="5" dirty="0"/>
              <a:t>el </a:t>
            </a:r>
            <a:r>
              <a:rPr spc="25" dirty="0"/>
              <a:t>mantener </a:t>
            </a:r>
            <a:r>
              <a:rPr spc="10" dirty="0"/>
              <a:t>de </a:t>
            </a:r>
            <a:r>
              <a:rPr spc="30" dirty="0"/>
              <a:t>manera  </a:t>
            </a:r>
            <a:r>
              <a:rPr spc="25" dirty="0"/>
              <a:t>permanente </a:t>
            </a:r>
            <a:r>
              <a:rPr spc="5" dirty="0"/>
              <a:t>el </a:t>
            </a:r>
            <a:r>
              <a:rPr spc="35" dirty="0"/>
              <a:t>saneamiento </a:t>
            </a:r>
            <a:r>
              <a:rPr spc="60" dirty="0"/>
              <a:t>y </a:t>
            </a:r>
            <a:r>
              <a:rPr spc="20" dirty="0"/>
              <a:t>la </a:t>
            </a:r>
            <a:r>
              <a:rPr spc="15" dirty="0"/>
              <a:t>información  preventiva, </a:t>
            </a:r>
            <a:r>
              <a:rPr spc="30" dirty="0"/>
              <a:t>impacta </a:t>
            </a:r>
            <a:r>
              <a:rPr spc="10" dirty="0"/>
              <a:t>de </a:t>
            </a:r>
            <a:r>
              <a:rPr spc="55" dirty="0"/>
              <a:t>muchas </a:t>
            </a:r>
            <a:r>
              <a:rPr spc="50" dirty="0"/>
              <a:t>maneras</a:t>
            </a:r>
            <a:r>
              <a:rPr spc="-240" dirty="0"/>
              <a:t> </a:t>
            </a:r>
            <a:r>
              <a:rPr dirty="0"/>
              <a:t>cómo: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66666"/>
              </a:buClr>
              <a:buFont typeface="Calibri"/>
              <a:buAutoNum type="arabicPeriod" startAt="3"/>
            </a:pPr>
            <a:endParaRPr sz="2200">
              <a:latin typeface="Times New Roman"/>
              <a:cs typeface="Times New Roman"/>
            </a:endParaRPr>
          </a:p>
          <a:p>
            <a:pPr marL="774700" lvl="1" indent="-304800">
              <a:lnSpc>
                <a:spcPct val="100000"/>
              </a:lnSpc>
              <a:buFont typeface="Calibri"/>
              <a:buAutoNum type="alphaUcPeriod"/>
              <a:tabLst>
                <a:tab pos="775335" algn="l"/>
              </a:tabLst>
            </a:pPr>
            <a:r>
              <a:rPr sz="2100" b="1" spc="50" dirty="0">
                <a:solidFill>
                  <a:srgbClr val="666666"/>
                </a:solidFill>
                <a:latin typeface="Calibri"/>
                <a:cs typeface="Calibri"/>
              </a:rPr>
              <a:t>Entornos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más </a:t>
            </a:r>
            <a:r>
              <a:rPr sz="2100" b="1" spc="50" dirty="0">
                <a:solidFill>
                  <a:srgbClr val="666666"/>
                </a:solidFill>
                <a:latin typeface="Calibri"/>
                <a:cs typeface="Calibri"/>
              </a:rPr>
              <a:t>saludables, </a:t>
            </a:r>
            <a:r>
              <a:rPr sz="2100" spc="55" dirty="0">
                <a:solidFill>
                  <a:srgbClr val="666666"/>
                </a:solidFill>
                <a:latin typeface="Calibri"/>
                <a:cs typeface="Calibri"/>
              </a:rPr>
              <a:t>ya </a:t>
            </a:r>
            <a:r>
              <a:rPr sz="2100" spc="5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no  </a:t>
            </a:r>
            <a:r>
              <a:rPr sz="2100" spc="8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100" spc="40" dirty="0">
                <a:solidFill>
                  <a:srgbClr val="666666"/>
                </a:solidFill>
                <a:latin typeface="Calibri"/>
                <a:cs typeface="Calibri"/>
              </a:rPr>
              <a:t>hay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723" y="2524151"/>
            <a:ext cx="83375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0" dirty="0">
                <a:solidFill>
                  <a:srgbClr val="666666"/>
                </a:solidFill>
                <a:latin typeface="Calibri"/>
                <a:cs typeface="Calibri"/>
              </a:rPr>
              <a:t>maleza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485" y="2524151"/>
            <a:ext cx="3159760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130">
              <a:lnSpc>
                <a:spcPct val="100000"/>
              </a:lnSpc>
              <a:tabLst>
                <a:tab pos="2380615" algn="l"/>
              </a:tabLst>
            </a:pP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ni	</a:t>
            </a:r>
            <a:r>
              <a:rPr sz="2100" spc="40" dirty="0">
                <a:solidFill>
                  <a:srgbClr val="666666"/>
                </a:solidFill>
                <a:latin typeface="Calibri"/>
                <a:cs typeface="Calibri"/>
              </a:rPr>
              <a:t>basura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084580" algn="l"/>
                <a:tab pos="2752725" algn="l"/>
              </a:tabLst>
            </a:pP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manera	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considerable	</a:t>
            </a:r>
            <a:r>
              <a:rPr sz="2100" spc="50" dirty="0">
                <a:solidFill>
                  <a:srgbClr val="666666"/>
                </a:solidFill>
                <a:latin typeface="Calibri"/>
                <a:cs typeface="Calibri"/>
              </a:rPr>
              <a:t>los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723" y="2848001"/>
            <a:ext cx="5094605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7990" algn="l"/>
                <a:tab pos="1471295" algn="l"/>
              </a:tabLst>
            </a:pPr>
            <a:r>
              <a:rPr sz="2100" spc="35" dirty="0">
                <a:solidFill>
                  <a:srgbClr val="666666"/>
                </a:solidFill>
                <a:latin typeface="Calibri"/>
                <a:cs typeface="Calibri"/>
              </a:rPr>
              <a:t>B.	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Reduce	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2660015" algn="l"/>
                <a:tab pos="4477385" algn="l"/>
              </a:tabLst>
            </a:pP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recipientes	</a:t>
            </a:r>
            <a:r>
              <a:rPr sz="2100" spc="15" dirty="0">
                <a:solidFill>
                  <a:srgbClr val="666666"/>
                </a:solidFill>
                <a:latin typeface="Calibri"/>
                <a:cs typeface="Calibri"/>
              </a:rPr>
              <a:t>con	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agua.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723" y="3491859"/>
            <a:ext cx="50946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tabLst>
                <a:tab pos="2134870" algn="l"/>
                <a:tab pos="4148454" algn="l"/>
              </a:tabLst>
            </a:pPr>
            <a:r>
              <a:rPr sz="2100" spc="-30" dirty="0">
                <a:solidFill>
                  <a:srgbClr val="666666"/>
                </a:solidFill>
                <a:latin typeface="Calibri"/>
                <a:cs typeface="Calibri"/>
              </a:rPr>
              <a:t>C. </a:t>
            </a:r>
            <a:r>
              <a:rPr sz="2100" b="1" spc="6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100" b="1" spc="50" dirty="0">
                <a:solidFill>
                  <a:srgbClr val="666666"/>
                </a:solidFill>
                <a:latin typeface="Calibri"/>
                <a:cs typeface="Calibri"/>
              </a:rPr>
              <a:t>flores </a:t>
            </a:r>
            <a:r>
              <a:rPr sz="2100" b="1" spc="75" dirty="0">
                <a:solidFill>
                  <a:srgbClr val="666666"/>
                </a:solidFill>
                <a:latin typeface="Calibri"/>
                <a:cs typeface="Calibri"/>
              </a:rPr>
              <a:t>frescas </a:t>
            </a:r>
            <a:r>
              <a:rPr sz="2100" b="1" spc="55" dirty="0">
                <a:solidFill>
                  <a:srgbClr val="666666"/>
                </a:solidFill>
                <a:latin typeface="Calibri"/>
                <a:cs typeface="Calibri"/>
              </a:rPr>
              <a:t>son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más </a:t>
            </a:r>
            <a:r>
              <a:rPr sz="2100" b="1" spc="50" dirty="0">
                <a:solidFill>
                  <a:srgbClr val="666666"/>
                </a:solidFill>
                <a:latin typeface="Calibri"/>
                <a:cs typeface="Calibri"/>
              </a:rPr>
              <a:t>agradables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a 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la  </a:t>
            </a:r>
            <a:r>
              <a:rPr sz="2100" b="1" spc="60" dirty="0">
                <a:solidFill>
                  <a:srgbClr val="666666"/>
                </a:solidFill>
                <a:latin typeface="Calibri"/>
                <a:cs typeface="Calibri"/>
              </a:rPr>
              <a:t>vista </a:t>
            </a:r>
            <a:r>
              <a:rPr sz="2100" spc="60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100" spc="50" dirty="0">
                <a:solidFill>
                  <a:srgbClr val="666666"/>
                </a:solidFill>
                <a:latin typeface="Calibri"/>
                <a:cs typeface="Calibri"/>
              </a:rPr>
              <a:t>esto </a:t>
            </a:r>
            <a:r>
              <a:rPr sz="2100" spc="85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logra </a:t>
            </a:r>
            <a:r>
              <a:rPr sz="2100" spc="15" dirty="0">
                <a:solidFill>
                  <a:srgbClr val="666666"/>
                </a:solidFill>
                <a:latin typeface="Calibri"/>
                <a:cs typeface="Calibri"/>
              </a:rPr>
              <a:t>con elegir </a:t>
            </a:r>
            <a:r>
              <a:rPr sz="2100" spc="55" dirty="0">
                <a:solidFill>
                  <a:srgbClr val="666666"/>
                </a:solidFill>
                <a:latin typeface="Calibri"/>
                <a:cs typeface="Calibri"/>
              </a:rPr>
              <a:t>macetas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en  </a:t>
            </a:r>
            <a:r>
              <a:rPr sz="2100" spc="65" dirty="0">
                <a:solidFill>
                  <a:srgbClr val="666666"/>
                </a:solidFill>
                <a:latin typeface="Calibri"/>
                <a:cs typeface="Calibri"/>
              </a:rPr>
              <a:t>vez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de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sz="2100" spc="15" dirty="0">
                <a:solidFill>
                  <a:srgbClr val="666666"/>
                </a:solidFill>
                <a:latin typeface="Calibri"/>
                <a:cs typeface="Calibri"/>
              </a:rPr>
              <a:t>floreros.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2764" y="101066"/>
            <a:ext cx="845183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6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9" name="object 9"/>
          <p:cNvSpPr/>
          <p:nvPr/>
        </p:nvSpPr>
        <p:spPr>
          <a:xfrm>
            <a:off x="6077587" y="906048"/>
            <a:ext cx="2867694" cy="322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ángulo redondeado 11"/>
          <p:cNvSpPr/>
          <p:nvPr/>
        </p:nvSpPr>
        <p:spPr>
          <a:xfrm>
            <a:off x="2971800" y="128712"/>
            <a:ext cx="2209800" cy="326298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524" y="901064"/>
            <a:ext cx="5551170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buFont typeface="Calibri"/>
              <a:buAutoNum type="arabicPeriod" startAt="4"/>
              <a:tabLst>
                <a:tab pos="367665" algn="l"/>
                <a:tab pos="1490345" algn="l"/>
                <a:tab pos="3349625" algn="l"/>
                <a:tab pos="4347845" algn="l"/>
              </a:tabLst>
            </a:pPr>
            <a:r>
              <a:rPr sz="2100" b="1" spc="95" dirty="0">
                <a:solidFill>
                  <a:srgbClr val="666666"/>
                </a:solidFill>
                <a:latin typeface="Calibri"/>
                <a:cs typeface="Calibri"/>
              </a:rPr>
              <a:t>El 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costo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100" b="1" spc="40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promoción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es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mucho </a:t>
            </a:r>
            <a:r>
              <a:rPr sz="2100" b="1" spc="80" dirty="0">
                <a:solidFill>
                  <a:srgbClr val="666666"/>
                </a:solidFill>
                <a:latin typeface="Calibri"/>
                <a:cs typeface="Calibri"/>
              </a:rPr>
              <a:t>más 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barato que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cualquier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otra </a:t>
            </a:r>
            <a:r>
              <a:rPr sz="2100" b="1" spc="30" dirty="0">
                <a:solidFill>
                  <a:srgbClr val="666666"/>
                </a:solidFill>
                <a:latin typeface="Calibri"/>
                <a:cs typeface="Calibri"/>
              </a:rPr>
              <a:t>medida </a:t>
            </a:r>
            <a:r>
              <a:rPr sz="2100" b="1" spc="25" dirty="0">
                <a:solidFill>
                  <a:srgbClr val="666666"/>
                </a:solidFill>
                <a:latin typeface="Calibri"/>
                <a:cs typeface="Calibri"/>
              </a:rPr>
              <a:t>correctiva</a:t>
            </a: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,  como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químicos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	o	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medicinas.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Calibri"/>
              <a:buAutoNum type="arabicPeriod" startAt="4"/>
            </a:pPr>
            <a:endParaRPr sz="2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200"/>
              </a:lnSpc>
              <a:buFont typeface="Calibri"/>
              <a:buAutoNum type="arabicPeriod" startAt="4"/>
              <a:tabLst>
                <a:tab pos="307975" algn="l"/>
              </a:tabLst>
            </a:pPr>
            <a:r>
              <a:rPr sz="2100" b="1" spc="95" dirty="0">
                <a:solidFill>
                  <a:srgbClr val="666666"/>
                </a:solidFill>
                <a:latin typeface="Calibri"/>
                <a:cs typeface="Calibri"/>
              </a:rPr>
              <a:t>El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proceso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certificación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100" b="1" spc="110" dirty="0">
                <a:solidFill>
                  <a:srgbClr val="666666"/>
                </a:solidFill>
                <a:latin typeface="Calibri"/>
                <a:cs typeface="Calibri"/>
              </a:rPr>
              <a:t>7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cementerios 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como </a:t>
            </a:r>
            <a:r>
              <a:rPr sz="2100" b="1" spc="15" dirty="0">
                <a:solidFill>
                  <a:srgbClr val="666666"/>
                </a:solidFill>
                <a:latin typeface="Calibri"/>
                <a:cs typeface="Calibri"/>
              </a:rPr>
              <a:t>entorno </a:t>
            </a:r>
            <a:r>
              <a:rPr sz="2100" b="1" spc="45" dirty="0">
                <a:solidFill>
                  <a:srgbClr val="666666"/>
                </a:solidFill>
                <a:latin typeface="Calibri"/>
                <a:cs typeface="Calibri"/>
              </a:rPr>
              <a:t>saludable </a:t>
            </a:r>
            <a:r>
              <a:rPr sz="2100" b="1" spc="35" dirty="0">
                <a:solidFill>
                  <a:srgbClr val="666666"/>
                </a:solidFill>
                <a:latin typeface="Calibri"/>
                <a:cs typeface="Calibri"/>
              </a:rPr>
              <a:t>ha </a:t>
            </a:r>
            <a:r>
              <a:rPr sz="2100" b="1" spc="20" dirty="0">
                <a:solidFill>
                  <a:srgbClr val="666666"/>
                </a:solidFill>
                <a:latin typeface="Calibri"/>
                <a:cs typeface="Calibri"/>
              </a:rPr>
              <a:t>concluido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, </a:t>
            </a:r>
            <a:r>
              <a:rPr sz="2100" spc="85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100" spc="60" dirty="0">
                <a:solidFill>
                  <a:srgbClr val="666666"/>
                </a:solidFill>
                <a:latin typeface="Calibri"/>
                <a:cs typeface="Calibri"/>
              </a:rPr>
              <a:t>está 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100" spc="35" dirty="0">
                <a:solidFill>
                  <a:srgbClr val="666666"/>
                </a:solidFill>
                <a:latin typeface="Calibri"/>
                <a:cs typeface="Calibri"/>
              </a:rPr>
              <a:t>espera </a:t>
            </a:r>
            <a:r>
              <a:rPr sz="2100" spc="5" dirty="0">
                <a:solidFill>
                  <a:srgbClr val="666666"/>
                </a:solidFill>
                <a:latin typeface="Calibri"/>
                <a:cs typeface="Calibri"/>
              </a:rPr>
              <a:t>del </a:t>
            </a:r>
            <a:r>
              <a:rPr sz="2100" spc="20" dirty="0">
                <a:solidFill>
                  <a:srgbClr val="666666"/>
                </a:solidFill>
                <a:latin typeface="Calibri"/>
                <a:cs typeface="Calibri"/>
              </a:rPr>
              <a:t>documento </a:t>
            </a:r>
            <a:r>
              <a:rPr sz="2100" spc="5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lo </a:t>
            </a:r>
            <a:r>
              <a:rPr sz="2100" spc="10" dirty="0">
                <a:solidFill>
                  <a:srgbClr val="666666"/>
                </a:solidFill>
                <a:latin typeface="Calibri"/>
                <a:cs typeface="Calibri"/>
              </a:rPr>
              <a:t>acredite </a:t>
            </a:r>
            <a:r>
              <a:rPr sz="2100" spc="25" dirty="0">
                <a:solidFill>
                  <a:srgbClr val="666666"/>
                </a:solidFill>
                <a:latin typeface="Calibri"/>
                <a:cs typeface="Calibri"/>
              </a:rPr>
              <a:t>como  </a:t>
            </a:r>
            <a:r>
              <a:rPr sz="2100" dirty="0">
                <a:solidFill>
                  <a:srgbClr val="666666"/>
                </a:solidFill>
                <a:latin typeface="Calibri"/>
                <a:cs typeface="Calibri"/>
              </a:rPr>
              <a:t>tal.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1200" y="101066"/>
            <a:ext cx="6359517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pc="6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5" name="object 5"/>
          <p:cNvSpPr/>
          <p:nvPr/>
        </p:nvSpPr>
        <p:spPr>
          <a:xfrm>
            <a:off x="6106987" y="759948"/>
            <a:ext cx="2866194" cy="3324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ángulo redondeado 7"/>
          <p:cNvSpPr/>
          <p:nvPr/>
        </p:nvSpPr>
        <p:spPr>
          <a:xfrm>
            <a:off x="3276600" y="128712"/>
            <a:ext cx="2133600" cy="326298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5419" y="496948"/>
            <a:ext cx="3328118" cy="424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436005"/>
            <a:ext cx="2000250" cy="2371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3550"/>
            <a:ext cx="3939436" cy="129540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-76181" y="1"/>
            <a:ext cx="9143981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081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100" dirty="0">
                <a:solidFill>
                  <a:schemeClr val="tx1"/>
                </a:solidFill>
              </a:rPr>
              <a:t>ANTECEDENTES </a:t>
            </a:r>
            <a:r>
              <a:rPr sz="2600" spc="25" dirty="0">
                <a:solidFill>
                  <a:schemeClr val="tx1"/>
                </a:solidFill>
              </a:rPr>
              <a:t>QUE </a:t>
            </a:r>
            <a:r>
              <a:rPr sz="2600" spc="30" dirty="0">
                <a:solidFill>
                  <a:schemeClr val="tx1"/>
                </a:solidFill>
              </a:rPr>
              <a:t>DAN </a:t>
            </a:r>
            <a:r>
              <a:rPr sz="2600" spc="50" dirty="0">
                <a:solidFill>
                  <a:schemeClr val="tx1"/>
                </a:solidFill>
              </a:rPr>
              <a:t>ORIGEN </a:t>
            </a:r>
            <a:r>
              <a:rPr sz="2600" spc="55" dirty="0">
                <a:solidFill>
                  <a:schemeClr val="tx1"/>
                </a:solidFill>
              </a:rPr>
              <a:t>AL</a:t>
            </a:r>
            <a:r>
              <a:rPr sz="2600" spc="-254" dirty="0">
                <a:solidFill>
                  <a:schemeClr val="tx1"/>
                </a:solidFill>
              </a:rPr>
              <a:t> </a:t>
            </a:r>
            <a:r>
              <a:rPr sz="2600" spc="65" dirty="0">
                <a:solidFill>
                  <a:schemeClr val="tx1"/>
                </a:solidFill>
              </a:rPr>
              <a:t>PROYECTO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3948" y="689665"/>
            <a:ext cx="5974080" cy="322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5080" indent="-356235" algn="just">
              <a:lnSpc>
                <a:spcPct val="114100"/>
              </a:lnSpc>
              <a:buChar char="-"/>
              <a:tabLst>
                <a:tab pos="369570" algn="l"/>
              </a:tabLst>
            </a:pP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Desde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el </a:t>
            </a:r>
            <a:r>
              <a:rPr sz="2300" spc="85" dirty="0">
                <a:solidFill>
                  <a:srgbClr val="666666"/>
                </a:solidFill>
                <a:latin typeface="Calibri"/>
                <a:cs typeface="Calibri"/>
              </a:rPr>
              <a:t>2008, </a:t>
            </a: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Zapopan </a:t>
            </a: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ha </a:t>
            </a:r>
            <a:r>
              <a:rPr sz="2300" spc="50" dirty="0">
                <a:solidFill>
                  <a:srgbClr val="666666"/>
                </a:solidFill>
                <a:latin typeface="Calibri"/>
                <a:cs typeface="Calibri"/>
              </a:rPr>
              <a:t>visto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afectado  </a:t>
            </a:r>
            <a:r>
              <a:rPr sz="2300" spc="-5" dirty="0">
                <a:solidFill>
                  <a:srgbClr val="666666"/>
                </a:solidFill>
                <a:latin typeface="Calibri"/>
                <a:cs typeface="Calibri"/>
              </a:rPr>
              <a:t>por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problemática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casos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dengue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 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últimas </a:t>
            </a:r>
            <a:r>
              <a:rPr sz="2300" b="1" spc="65" dirty="0">
                <a:solidFill>
                  <a:srgbClr val="666666"/>
                </a:solidFill>
                <a:latin typeface="Calibri"/>
                <a:cs typeface="Calibri"/>
              </a:rPr>
              <a:t>fechas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Chikungunya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r>
              <a:rPr sz="2300" b="1" spc="-2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Zika.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6666"/>
              </a:buClr>
              <a:buFont typeface="Calibri"/>
              <a:buChar char="-"/>
            </a:pPr>
            <a:endParaRPr sz="2700">
              <a:latin typeface="Times New Roman"/>
              <a:cs typeface="Times New Roman"/>
            </a:endParaRPr>
          </a:p>
          <a:p>
            <a:pPr marL="368935" marR="5080" indent="-356235" algn="just">
              <a:lnSpc>
                <a:spcPct val="114100"/>
              </a:lnSpc>
              <a:buFont typeface="Calibri"/>
              <a:buChar char="-"/>
              <a:tabLst>
                <a:tab pos="369570" algn="l"/>
              </a:tabLst>
            </a:pPr>
            <a:r>
              <a:rPr sz="2300" b="1" spc="7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Secretaría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Salud,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a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través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r>
              <a:rPr sz="2300" b="1" spc="-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Región 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Sanitaria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X,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nos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ha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mantenido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informados 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día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con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día de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evolución 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del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panorama 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epidemiológico 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del</a:t>
            </a:r>
            <a:r>
              <a:rPr sz="23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666666"/>
                </a:solidFill>
                <a:latin typeface="Calibri"/>
                <a:cs typeface="Calibri"/>
              </a:rPr>
              <a:t>municipio.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6081" y="689665"/>
            <a:ext cx="2031951" cy="1698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" y="2459306"/>
            <a:ext cx="2133600" cy="160020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600200" y="0"/>
            <a:ext cx="73914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081" y="209550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100" dirty="0">
                <a:solidFill>
                  <a:schemeClr val="tx1"/>
                </a:solidFill>
              </a:rPr>
              <a:t>ANTECEDENTES </a:t>
            </a:r>
            <a:r>
              <a:rPr sz="2600" spc="25" dirty="0">
                <a:solidFill>
                  <a:schemeClr val="tx1"/>
                </a:solidFill>
              </a:rPr>
              <a:t>QUE </a:t>
            </a:r>
            <a:r>
              <a:rPr sz="2600" spc="30" dirty="0">
                <a:solidFill>
                  <a:schemeClr val="tx1"/>
                </a:solidFill>
              </a:rPr>
              <a:t>DAN </a:t>
            </a:r>
            <a:r>
              <a:rPr sz="2600" spc="50" dirty="0">
                <a:solidFill>
                  <a:schemeClr val="tx1"/>
                </a:solidFill>
              </a:rPr>
              <a:t>ORIGEN </a:t>
            </a:r>
            <a:r>
              <a:rPr sz="2600" spc="55" dirty="0">
                <a:solidFill>
                  <a:schemeClr val="tx1"/>
                </a:solidFill>
              </a:rPr>
              <a:t>AL</a:t>
            </a:r>
            <a:r>
              <a:rPr sz="2600" spc="-254" dirty="0">
                <a:solidFill>
                  <a:schemeClr val="tx1"/>
                </a:solidFill>
              </a:rPr>
              <a:t> </a:t>
            </a:r>
            <a:r>
              <a:rPr sz="2600" spc="65" dirty="0">
                <a:solidFill>
                  <a:schemeClr val="tx1"/>
                </a:solidFill>
              </a:rPr>
              <a:t>PROYECTO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2708" y="739088"/>
            <a:ext cx="596519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2300" b="1" spc="229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Por 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ello  </a:t>
            </a:r>
            <a:r>
              <a:rPr sz="2300" b="1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reforzó 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la 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estrategia</a:t>
            </a:r>
            <a:r>
              <a:rPr sz="2300" b="1" spc="1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municipal</a:t>
            </a:r>
            <a:endParaRPr sz="23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20919" y="1150151"/>
          <a:ext cx="5635237" cy="1219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79"/>
                <a:gridCol w="2196833"/>
                <a:gridCol w="604354"/>
                <a:gridCol w="504871"/>
              </a:tblGrid>
              <a:tr h="409574">
                <a:tc>
                  <a:txBody>
                    <a:bodyPr/>
                    <a:lstStyle/>
                    <a:p>
                      <a:pPr marL="22225">
                        <a:lnSpc>
                          <a:spcPts val="2675"/>
                        </a:lnSpc>
                        <a:tabLst>
                          <a:tab pos="497205" algn="l"/>
                          <a:tab pos="1321435" algn="l"/>
                        </a:tabLst>
                      </a:pPr>
                      <a:r>
                        <a:rPr sz="2300" b="1" spc="2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de	</a:t>
                      </a:r>
                      <a:r>
                        <a:rPr sz="2300" b="1" spc="4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Patio	</a:t>
                      </a:r>
                      <a:r>
                        <a:rPr sz="2300" b="1" spc="3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Limpio,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75"/>
                        </a:lnSpc>
                        <a:tabLst>
                          <a:tab pos="469900" algn="l"/>
                        </a:tabLst>
                      </a:pPr>
                      <a:r>
                        <a:rPr sz="2300" spc="2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en	</a:t>
                      </a:r>
                      <a:r>
                        <a:rPr sz="2300" spc="1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coordinación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75"/>
                        </a:lnSpc>
                      </a:pPr>
                      <a:r>
                        <a:rPr sz="2300" spc="1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2675"/>
                        </a:lnSpc>
                      </a:pPr>
                      <a:r>
                        <a:rPr sz="2300" spc="7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00049">
                <a:tc>
                  <a:txBody>
                    <a:bodyPr/>
                    <a:lstStyle/>
                    <a:p>
                      <a:pPr marL="22225">
                        <a:lnSpc>
                          <a:spcPts val="2600"/>
                        </a:lnSpc>
                        <a:tabLst>
                          <a:tab pos="1821180" algn="l"/>
                        </a:tabLst>
                      </a:pPr>
                      <a:r>
                        <a:rPr sz="2300" spc="2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Direcciones	</a:t>
                      </a:r>
                      <a:r>
                        <a:rPr sz="2300" spc="1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2600"/>
                        </a:lnSpc>
                        <a:tabLst>
                          <a:tab pos="1049020" algn="l"/>
                        </a:tabLst>
                      </a:pPr>
                      <a:r>
                        <a:rPr sz="2300" spc="5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Aseo	</a:t>
                      </a:r>
                      <a:r>
                        <a:rPr sz="2300" spc="2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2600"/>
                        </a:lnSpc>
                      </a:pPr>
                      <a:r>
                        <a:rPr sz="230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600"/>
                        </a:lnSpc>
                      </a:pPr>
                      <a:r>
                        <a:rPr sz="2300" spc="1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09574">
                <a:tc>
                  <a:txBody>
                    <a:bodyPr/>
                    <a:lstStyle/>
                    <a:p>
                      <a:pPr marL="22225">
                        <a:lnSpc>
                          <a:spcPts val="2600"/>
                        </a:lnSpc>
                      </a:pPr>
                      <a:r>
                        <a:rPr sz="2300" spc="2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Cementerios.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167459" y="2739334"/>
            <a:ext cx="184213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245" algn="l"/>
              </a:tabLst>
            </a:pP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	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eliminación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8818" y="3139383"/>
            <a:ext cx="193675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9965" algn="l"/>
              </a:tabLst>
            </a:pPr>
            <a:r>
              <a:rPr sz="2300" spc="50" dirty="0">
                <a:solidFill>
                  <a:srgbClr val="666666"/>
                </a:solidFill>
                <a:latin typeface="Calibri"/>
                <a:cs typeface="Calibri"/>
              </a:rPr>
              <a:t>Aedes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Aegypti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94047" y="2739334"/>
            <a:ext cx="1752600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50520" algn="l"/>
                <a:tab pos="1424305" algn="l"/>
              </a:tabLst>
            </a:pP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	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control	de</a:t>
            </a:r>
            <a:endParaRPr sz="2300">
              <a:latin typeface="Calibri"/>
              <a:cs typeface="Calibri"/>
            </a:endParaRPr>
          </a:p>
          <a:p>
            <a:pPr marL="126364" algn="ctr">
              <a:lnSpc>
                <a:spcPct val="100000"/>
              </a:lnSpc>
              <a:spcBef>
                <a:spcPts val="390"/>
              </a:spcBef>
              <a:tabLst>
                <a:tab pos="655320" algn="l"/>
                <a:tab pos="1245870" algn="l"/>
              </a:tabLst>
            </a:pP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	</a:t>
            </a:r>
            <a:r>
              <a:rPr sz="2300" b="1" spc="70" dirty="0">
                <a:solidFill>
                  <a:srgbClr val="666666"/>
                </a:solidFill>
                <a:latin typeface="Calibri"/>
                <a:cs typeface="Calibri"/>
              </a:rPr>
              <a:t>los	</a:t>
            </a:r>
            <a:r>
              <a:rPr sz="2300" b="1" spc="120" dirty="0">
                <a:solidFill>
                  <a:srgbClr val="666666"/>
                </a:solidFill>
                <a:latin typeface="Calibri"/>
                <a:cs typeface="Calibri"/>
              </a:rPr>
              <a:t>16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2708" y="2689911"/>
            <a:ext cx="2093595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980">
              <a:lnSpc>
                <a:spcPct val="114100"/>
              </a:lnSpc>
              <a:tabLst>
                <a:tab pos="360045" algn="l"/>
                <a:tab pos="1356995" algn="l"/>
                <a:tab pos="1710689" algn="l"/>
              </a:tabLst>
            </a:pPr>
            <a:r>
              <a:rPr sz="2300" b="1" spc="229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spc="60" dirty="0">
                <a:solidFill>
                  <a:srgbClr val="666666"/>
                </a:solidFill>
                <a:latin typeface="Calibri"/>
                <a:cs typeface="Calibri"/>
              </a:rPr>
              <a:t>Dimos	</a:t>
            </a:r>
            <a:r>
              <a:rPr sz="2300" spc="-5" dirty="0">
                <a:solidFill>
                  <a:srgbClr val="666666"/>
                </a:solidFill>
                <a:latin typeface="Calibri"/>
                <a:cs typeface="Calibri"/>
              </a:rPr>
              <a:t>inicio 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criaderos</a:t>
            </a:r>
            <a:r>
              <a:rPr sz="2300" dirty="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del 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cementerios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0777" y="3539433"/>
            <a:ext cx="154876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municipales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6709" y="3539433"/>
            <a:ext cx="184150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</a:tabLst>
            </a:pP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	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Zapopan.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74148"/>
            <a:ext cx="2104998" cy="157874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4" y="801561"/>
            <a:ext cx="2090384" cy="1567788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1676400" y="133350"/>
            <a:ext cx="7270247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6912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45" dirty="0">
                <a:solidFill>
                  <a:schemeClr val="tx1"/>
                </a:solidFill>
              </a:rPr>
              <a:t>OBJETIVOS </a:t>
            </a:r>
            <a:r>
              <a:rPr sz="2600" spc="105" dirty="0">
                <a:solidFill>
                  <a:schemeClr val="tx1"/>
                </a:solidFill>
              </a:rPr>
              <a:t>DEL</a:t>
            </a:r>
            <a:r>
              <a:rPr sz="2600" spc="-110" dirty="0">
                <a:solidFill>
                  <a:schemeClr val="tx1"/>
                </a:solidFill>
              </a:rPr>
              <a:t> </a:t>
            </a:r>
            <a:r>
              <a:rPr sz="2600" spc="65" dirty="0">
                <a:solidFill>
                  <a:schemeClr val="tx1"/>
                </a:solidFill>
              </a:rPr>
              <a:t>PROYECTO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1498" y="819150"/>
            <a:ext cx="71183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como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1820" y="819150"/>
            <a:ext cx="116141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entornos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1684" y="819150"/>
            <a:ext cx="136271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favorables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2283" y="819150"/>
            <a:ext cx="228600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4220" algn="l"/>
              </a:tabLst>
            </a:pPr>
            <a:r>
              <a:rPr sz="2300" spc="55" dirty="0">
                <a:solidFill>
                  <a:srgbClr val="666666"/>
                </a:solidFill>
                <a:latin typeface="Calibri"/>
                <a:cs typeface="Calibri"/>
              </a:rPr>
              <a:t>los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812" y="819150"/>
            <a:ext cx="1899285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2300" b="1" spc="229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Certificar</a:t>
            </a:r>
            <a:endParaRPr sz="2300" dirty="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390"/>
              </a:spcBef>
            </a:pP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municipales.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812" y="3486150"/>
            <a:ext cx="8465185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tabLst>
                <a:tab pos="360045" algn="l"/>
              </a:tabLst>
            </a:pPr>
            <a:r>
              <a:rPr sz="2300" b="1" spc="229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Reducir </a:t>
            </a:r>
            <a:r>
              <a:rPr sz="2300" b="1" spc="70" dirty="0">
                <a:solidFill>
                  <a:srgbClr val="666666"/>
                </a:solidFill>
                <a:latin typeface="Calibri"/>
                <a:cs typeface="Calibri"/>
              </a:rPr>
              <a:t>los </a:t>
            </a:r>
            <a:r>
              <a:rPr sz="2300" b="1" spc="55" dirty="0">
                <a:solidFill>
                  <a:srgbClr val="666666"/>
                </a:solidFill>
                <a:latin typeface="Calibri"/>
                <a:cs typeface="Calibri"/>
              </a:rPr>
              <a:t>factores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riesgo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cada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una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las  </a:t>
            </a:r>
            <a:r>
              <a:rPr sz="2300" b="1" spc="2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comunidades</a:t>
            </a:r>
            <a:endParaRPr sz="2300" dirty="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390"/>
              </a:spcBef>
              <a:tabLst>
                <a:tab pos="963294" algn="l"/>
                <a:tab pos="1341755" algn="l"/>
                <a:tab pos="2899410" algn="l"/>
                <a:tab pos="3204845" algn="l"/>
                <a:tab pos="4233545" algn="l"/>
                <a:tab pos="4700270" algn="l"/>
                <a:tab pos="5996940" algn="l"/>
                <a:tab pos="6530975" algn="l"/>
                <a:tab pos="7455534" algn="l"/>
              </a:tabLst>
            </a:pP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con	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	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eliminación	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	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control	de	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criaderos	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del	</a:t>
            </a:r>
            <a:r>
              <a:rPr sz="2300" spc="50" dirty="0">
                <a:solidFill>
                  <a:srgbClr val="666666"/>
                </a:solidFill>
                <a:latin typeface="Calibri"/>
                <a:cs typeface="Calibri"/>
              </a:rPr>
              <a:t>Aedes	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Aegypti.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5904"/>
            <a:ext cx="2209800" cy="7266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9" y="1811452"/>
            <a:ext cx="2131331" cy="15984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3" y="1796820"/>
            <a:ext cx="2150840" cy="1613130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2133600" y="0"/>
            <a:ext cx="42672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81" cy="28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55" dirty="0">
                <a:solidFill>
                  <a:schemeClr val="tx1"/>
                </a:solidFill>
              </a:rPr>
              <a:t>ACTIVIDADES </a:t>
            </a:r>
            <a:r>
              <a:rPr sz="2600" spc="-15" dirty="0">
                <a:solidFill>
                  <a:schemeClr val="tx1"/>
                </a:solidFill>
              </a:rPr>
              <a:t>A</a:t>
            </a:r>
            <a:r>
              <a:rPr sz="2600" spc="-165" dirty="0">
                <a:solidFill>
                  <a:schemeClr val="tx1"/>
                </a:solidFill>
              </a:rPr>
              <a:t> </a:t>
            </a:r>
            <a:r>
              <a:rPr sz="2600" spc="95" dirty="0">
                <a:solidFill>
                  <a:schemeClr val="tx1"/>
                </a:solidFill>
              </a:rPr>
              <a:t>REALIZAR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273" y="1139137"/>
            <a:ext cx="8239125" cy="197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Gestionar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acuerdos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realizar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una </a:t>
            </a: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agenda</a:t>
            </a:r>
            <a:r>
              <a:rPr sz="2300" spc="-3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dirty="0">
                <a:solidFill>
                  <a:srgbClr val="666666"/>
                </a:solidFill>
                <a:latin typeface="Calibri"/>
                <a:cs typeface="Calibri"/>
              </a:rPr>
              <a:t>trabajo.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6666"/>
              </a:buClr>
              <a:buFont typeface="Calibri"/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100"/>
              </a:lnSpc>
              <a:buAutoNum type="arabicPeriod"/>
              <a:tabLst>
                <a:tab pos="469900" algn="l"/>
              </a:tabLst>
            </a:pP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Capacitar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40" dirty="0">
                <a:solidFill>
                  <a:srgbClr val="666666"/>
                </a:solidFill>
                <a:latin typeface="Calibri"/>
                <a:cs typeface="Calibri"/>
              </a:rPr>
              <a:t>sensibilizar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tanto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al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personal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como </a:t>
            </a:r>
            <a:r>
              <a:rPr sz="2300" spc="50" dirty="0">
                <a:solidFill>
                  <a:srgbClr val="666666"/>
                </a:solidFill>
                <a:latin typeface="Calibri"/>
                <a:cs typeface="Calibri"/>
              </a:rPr>
              <a:t>a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población 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general,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sobre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el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control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físico,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eliminación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control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criaderos,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dentro </a:t>
            </a:r>
            <a:r>
              <a:rPr sz="2300" b="1" spc="60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fuera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70" dirty="0">
                <a:solidFill>
                  <a:srgbClr val="666666"/>
                </a:solidFill>
                <a:latin typeface="Calibri"/>
                <a:cs typeface="Calibri"/>
              </a:rPr>
              <a:t>los</a:t>
            </a:r>
            <a:r>
              <a:rPr sz="2300" b="1" spc="-2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cementerios.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273" y="1089714"/>
            <a:ext cx="8240395" cy="243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algn="just">
              <a:lnSpc>
                <a:spcPct val="114100"/>
              </a:lnSpc>
              <a:buFont typeface="Calibri"/>
              <a:buAutoNum type="arabicPeriod" startAt="3"/>
              <a:tabLst>
                <a:tab pos="314960" algn="l"/>
              </a:tabLst>
            </a:pP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Mantener </a:t>
            </a: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las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condiciones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saneamiento </a:t>
            </a:r>
            <a:r>
              <a:rPr sz="2300" b="1" spc="50" dirty="0">
                <a:solidFill>
                  <a:srgbClr val="666666"/>
                </a:solidFill>
                <a:latin typeface="Calibri"/>
                <a:cs typeface="Calibri"/>
              </a:rPr>
              <a:t>básico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durante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todo  el</a:t>
            </a:r>
            <a:r>
              <a:rPr sz="2300" spc="-10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666666"/>
                </a:solidFill>
                <a:latin typeface="Calibri"/>
                <a:cs typeface="Calibri"/>
              </a:rPr>
              <a:t>año.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6666"/>
              </a:buClr>
              <a:buFont typeface="Calibri"/>
              <a:buAutoNum type="arabicPeriod" startAt="3"/>
            </a:pPr>
            <a:endParaRPr sz="27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100"/>
              </a:lnSpc>
              <a:buAutoNum type="arabicPeriod" startAt="3"/>
              <a:tabLst>
                <a:tab pos="375920" algn="l"/>
                <a:tab pos="7534909" algn="l"/>
              </a:tabLst>
            </a:pP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Impulsar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políticas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públicas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para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dar </a:t>
            </a: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continuidad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establecer  </a:t>
            </a:r>
            <a:r>
              <a:rPr sz="2300" spc="45" dirty="0">
                <a:solidFill>
                  <a:srgbClr val="666666"/>
                </a:solidFill>
                <a:latin typeface="Calibri"/>
                <a:cs typeface="Calibri"/>
              </a:rPr>
              <a:t>nuevos reglamentos </a:t>
            </a:r>
            <a:r>
              <a:rPr sz="2300" b="1" spc="30" dirty="0">
                <a:solidFill>
                  <a:srgbClr val="666666"/>
                </a:solidFill>
                <a:latin typeface="Calibri"/>
                <a:cs typeface="Calibri"/>
              </a:rPr>
              <a:t>para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tener control </a:t>
            </a:r>
            <a:r>
              <a:rPr sz="2300" b="1" spc="45" dirty="0">
                <a:solidFill>
                  <a:srgbClr val="666666"/>
                </a:solidFill>
                <a:latin typeface="Calibri"/>
                <a:cs typeface="Calibri"/>
              </a:rPr>
              <a:t>sobre </a:t>
            </a:r>
            <a:r>
              <a:rPr sz="2300" b="1" spc="70" dirty="0">
                <a:solidFill>
                  <a:srgbClr val="666666"/>
                </a:solidFill>
                <a:latin typeface="Calibri"/>
                <a:cs typeface="Calibri"/>
              </a:rPr>
              <a:t>los </a:t>
            </a:r>
            <a:r>
              <a:rPr sz="2300" b="1" spc="40" dirty="0" err="1">
                <a:solidFill>
                  <a:srgbClr val="666666"/>
                </a:solidFill>
                <a:latin typeface="Calibri"/>
                <a:cs typeface="Calibri"/>
              </a:rPr>
              <a:t>recipientes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20" dirty="0" err="1" smtClean="0">
                <a:solidFill>
                  <a:srgbClr val="666666"/>
                </a:solidFill>
                <a:latin typeface="Calibri"/>
                <a:cs typeface="Calibri"/>
              </a:rPr>
              <a:t>que</a:t>
            </a:r>
            <a:r>
              <a:rPr sz="2300" b="1" spc="20" dirty="0" smtClean="0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sz="2300" b="1" spc="40" dirty="0" err="1" smtClean="0">
                <a:solidFill>
                  <a:srgbClr val="666666"/>
                </a:solidFill>
                <a:latin typeface="Calibri"/>
                <a:cs typeface="Calibri"/>
              </a:rPr>
              <a:t>acumulen</a:t>
            </a:r>
            <a:r>
              <a:rPr lang="es-MX" sz="2300" b="1" spc="4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5" dirty="0" err="1" smtClean="0">
                <a:solidFill>
                  <a:srgbClr val="666666"/>
                </a:solidFill>
                <a:latin typeface="Calibri"/>
                <a:cs typeface="Calibri"/>
              </a:rPr>
              <a:t>agua</a:t>
            </a:r>
            <a:r>
              <a:rPr sz="2300" b="1" spc="45" dirty="0" smtClean="0">
                <a:solidFill>
                  <a:srgbClr val="666666"/>
                </a:solidFill>
                <a:latin typeface="Calibri"/>
                <a:cs typeface="Calibri"/>
              </a:rPr>
              <a:t>.</a:t>
            </a:r>
            <a:endParaRPr lang="es-MX" sz="2300" b="1" spc="45" dirty="0" smtClean="0">
              <a:solidFill>
                <a:srgbClr val="666666"/>
              </a:solidFill>
              <a:latin typeface="Calibri"/>
              <a:cs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12954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55" dirty="0" smtClean="0">
                <a:solidFill>
                  <a:schemeClr val="tx1"/>
                </a:solidFill>
              </a:rPr>
              <a:t>ACTIVIDADES </a:t>
            </a:r>
            <a:r>
              <a:rPr sz="2600" spc="-15" dirty="0">
                <a:solidFill>
                  <a:schemeClr val="tx1"/>
                </a:solidFill>
              </a:rPr>
              <a:t>A</a:t>
            </a:r>
            <a:r>
              <a:rPr sz="2600" spc="-165" dirty="0">
                <a:solidFill>
                  <a:schemeClr val="tx1"/>
                </a:solidFill>
              </a:rPr>
              <a:t> </a:t>
            </a:r>
            <a:r>
              <a:rPr sz="2600" spc="95" dirty="0">
                <a:solidFill>
                  <a:schemeClr val="tx1"/>
                </a:solidFill>
              </a:rPr>
              <a:t>REALIZAR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41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01066"/>
            <a:ext cx="845183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>
              <a:lnSpc>
                <a:spcPct val="100000"/>
              </a:lnSpc>
            </a:pPr>
            <a:r>
              <a:rPr sz="2600" spc="60" dirty="0">
                <a:solidFill>
                  <a:schemeClr val="tx1"/>
                </a:solidFill>
              </a:rPr>
              <a:t>ACCIONES</a:t>
            </a:r>
            <a:r>
              <a:rPr sz="2600" spc="-75" dirty="0">
                <a:solidFill>
                  <a:schemeClr val="tx1"/>
                </a:solidFill>
              </a:rPr>
              <a:t> </a:t>
            </a:r>
            <a:r>
              <a:rPr sz="2600" spc="70" dirty="0">
                <a:solidFill>
                  <a:schemeClr val="tx1"/>
                </a:solidFill>
              </a:rPr>
              <a:t>IMPLEMENTADAS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537" y="739088"/>
            <a:ext cx="85877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2300" b="1" spc="229" dirty="0">
                <a:solidFill>
                  <a:srgbClr val="666666"/>
                </a:solidFill>
                <a:latin typeface="Calibri"/>
                <a:cs typeface="Calibri"/>
              </a:rPr>
              <a:t>-	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Como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parte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666666"/>
                </a:solidFill>
                <a:latin typeface="Calibri"/>
                <a:cs typeface="Calibri"/>
              </a:rPr>
              <a:t>del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programa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45" dirty="0">
                <a:solidFill>
                  <a:srgbClr val="666666"/>
                </a:solidFill>
                <a:latin typeface="Calibri"/>
                <a:cs typeface="Calibri"/>
              </a:rPr>
              <a:t>Patio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Limpio,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en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una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primera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etapa</a:t>
            </a:r>
            <a:r>
              <a:rPr sz="2300" spc="3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273" y="1091512"/>
            <a:ext cx="7128509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  <a:tab pos="2116455" algn="l"/>
                <a:tab pos="4011929" algn="l"/>
                <a:tab pos="5516245" algn="l"/>
                <a:tab pos="6974205" algn="l"/>
              </a:tabLst>
            </a:pP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Dirección	de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Cementerios	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consolidó	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acuerdos	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6593" y="1089760"/>
            <a:ext cx="802005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 marR="5080" indent="-95885">
              <a:lnSpc>
                <a:spcPct val="100499"/>
              </a:lnSpc>
            </a:pPr>
            <a:r>
              <a:rPr sz="2300" spc="10" dirty="0">
                <a:solidFill>
                  <a:srgbClr val="666666"/>
                </a:solidFill>
                <a:latin typeface="Calibri"/>
                <a:cs typeface="Calibri"/>
              </a:rPr>
              <a:t>emitió 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como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73" y="1442184"/>
            <a:ext cx="7268209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  <a:tabLst>
                <a:tab pos="2468880" algn="l"/>
                <a:tab pos="3423285" algn="l"/>
                <a:tab pos="4152900" algn="l"/>
                <a:tab pos="4735830" algn="l"/>
                <a:tab pos="6090285" algn="l"/>
              </a:tabLst>
            </a:pP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recomendaciones	tanto	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con	</a:t>
            </a:r>
            <a:r>
              <a:rPr sz="2300" spc="90" dirty="0">
                <a:solidFill>
                  <a:srgbClr val="666666"/>
                </a:solidFill>
                <a:latin typeface="Calibri"/>
                <a:cs typeface="Calibri"/>
              </a:rPr>
              <a:t>su	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personal	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operativo  </a:t>
            </a:r>
            <a:r>
              <a:rPr sz="2300" spc="25" dirty="0">
                <a:solidFill>
                  <a:srgbClr val="666666"/>
                </a:solidFill>
                <a:latin typeface="Calibri"/>
                <a:cs typeface="Calibri"/>
              </a:rPr>
              <a:t>administrativo,</a:t>
            </a:r>
            <a:r>
              <a:rPr sz="2300" spc="-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resaltando: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5472" y="2499457"/>
            <a:ext cx="7764780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2300" spc="-20" dirty="0">
                <a:solidFill>
                  <a:srgbClr val="666666"/>
                </a:solidFill>
                <a:latin typeface="Calibri"/>
                <a:cs typeface="Calibri"/>
              </a:rPr>
              <a:t>a. </a:t>
            </a:r>
            <a:r>
              <a:rPr sz="2300" spc="35" dirty="0">
                <a:solidFill>
                  <a:srgbClr val="666666"/>
                </a:solidFill>
                <a:latin typeface="Calibri"/>
                <a:cs typeface="Calibri"/>
              </a:rPr>
              <a:t>Tapar </a:t>
            </a:r>
            <a:r>
              <a:rPr sz="2300" spc="30" dirty="0">
                <a:solidFill>
                  <a:srgbClr val="666666"/>
                </a:solidFill>
                <a:latin typeface="Calibri"/>
                <a:cs typeface="Calibri"/>
              </a:rPr>
              <a:t>floreros </a:t>
            </a:r>
            <a:r>
              <a:rPr sz="2300" spc="65" dirty="0">
                <a:solidFill>
                  <a:srgbClr val="666666"/>
                </a:solidFill>
                <a:latin typeface="Calibri"/>
                <a:cs typeface="Calibri"/>
              </a:rPr>
              <a:t>y </a:t>
            </a:r>
            <a:r>
              <a:rPr sz="2300" spc="15" dirty="0">
                <a:solidFill>
                  <a:srgbClr val="666666"/>
                </a:solidFill>
                <a:latin typeface="Calibri"/>
                <a:cs typeface="Calibri"/>
              </a:rPr>
              <a:t>eliminar </a:t>
            </a:r>
            <a:r>
              <a:rPr sz="2300" spc="20" dirty="0">
                <a:solidFill>
                  <a:srgbClr val="666666"/>
                </a:solidFill>
                <a:latin typeface="Calibri"/>
                <a:cs typeface="Calibri"/>
              </a:rPr>
              <a:t>recipientes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que </a:t>
            </a:r>
            <a:r>
              <a:rPr sz="2300" b="1" spc="90" dirty="0">
                <a:solidFill>
                  <a:srgbClr val="666666"/>
                </a:solidFill>
                <a:latin typeface="Calibri"/>
                <a:cs typeface="Calibri"/>
              </a:rPr>
              <a:t>se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encuentran </a:t>
            </a:r>
            <a:r>
              <a:rPr sz="2300" b="1" spc="25" dirty="0">
                <a:solidFill>
                  <a:srgbClr val="666666"/>
                </a:solidFill>
                <a:latin typeface="Calibri"/>
                <a:cs typeface="Calibri"/>
              </a:rPr>
              <a:t>en 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cada </a:t>
            </a:r>
            <a:r>
              <a:rPr sz="2300" b="1" spc="35" dirty="0">
                <a:solidFill>
                  <a:srgbClr val="666666"/>
                </a:solidFill>
                <a:latin typeface="Calibri"/>
                <a:cs typeface="Calibri"/>
              </a:rPr>
              <a:t>una </a:t>
            </a:r>
            <a:r>
              <a:rPr sz="2300" b="1" spc="20" dirty="0">
                <a:solidFill>
                  <a:srgbClr val="666666"/>
                </a:solidFill>
                <a:latin typeface="Calibri"/>
                <a:cs typeface="Calibri"/>
              </a:rPr>
              <a:t>de </a:t>
            </a:r>
            <a:r>
              <a:rPr sz="2300" b="1" spc="85" dirty="0">
                <a:solidFill>
                  <a:srgbClr val="666666"/>
                </a:solidFill>
                <a:latin typeface="Calibri"/>
                <a:cs typeface="Calibri"/>
              </a:rPr>
              <a:t>las</a:t>
            </a:r>
            <a:r>
              <a:rPr sz="2300" b="1" spc="-19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300" b="1" spc="40" dirty="0">
                <a:solidFill>
                  <a:srgbClr val="666666"/>
                </a:solidFill>
                <a:latin typeface="Calibri"/>
                <a:cs typeface="Calibri"/>
              </a:rPr>
              <a:t>lápidas.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31195"/>
            <a:ext cx="2209800" cy="72664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514600" y="0"/>
            <a:ext cx="4191000" cy="568856"/>
          </a:xfrm>
          <a:prstGeom prst="round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838</Words>
  <Application>Microsoft Office PowerPoint</Application>
  <PresentationFormat>Presentación en pantalla (16:9)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Office Theme</vt:lpstr>
      <vt:lpstr>Presentación de PowerPoint</vt:lpstr>
      <vt:lpstr>EXPERIENCIAS MUNICIPALES</vt:lpstr>
      <vt:lpstr>DATOS GENERALES DE ZAPOPAN</vt:lpstr>
      <vt:lpstr>ANTECEDENTES QUE DAN ORIGEN AL PROYECTO</vt:lpstr>
      <vt:lpstr>ANTECEDENTES QUE DAN ORIGEN AL PROYECTO</vt:lpstr>
      <vt:lpstr>OBJETIVOS DEL PROYECTO</vt:lpstr>
      <vt:lpstr>ACTIVIDADES A REALIZAR</vt:lpstr>
      <vt:lpstr>ACTIVIDADES A REALIZAR</vt:lpstr>
      <vt:lpstr>ACCIONES IMPLEMENTADAS</vt:lpstr>
      <vt:lpstr>ACCIONES IMPLEMENTADAS</vt:lpstr>
      <vt:lpstr>ACCIONES IMPLEMENTADAS</vt:lpstr>
      <vt:lpstr>ACCIONES IMPLEMENTADAS</vt:lpstr>
      <vt:lpstr>ACCIONES IMPLEMENTADAS</vt:lpstr>
      <vt:lpstr>ACCIONES IMPLEMENTADAS</vt:lpstr>
      <vt:lpstr>ACCIONES IMPLEMENTADAS</vt:lpstr>
      <vt:lpstr>ACCIONES IMPLEMENTADAS</vt:lpstr>
      <vt:lpstr>ACCIONES IMPLEMENTADAS</vt:lpstr>
      <vt:lpstr>ACCIONES IMPLEMENTADAS</vt:lpstr>
      <vt:lpstr>ACCIONES IMPLEMENTADAS</vt:lpstr>
      <vt:lpstr>OPERATIVO DÍA DE MUERTOS</vt:lpstr>
      <vt:lpstr>COMPARATIVO CEMENTERIOS</vt:lpstr>
      <vt:lpstr>RESULTADOS OBTENIDOS DE IMPACTO EN LOS CEMENTERIOS  MUNICIPALES DURANTE EL PERIODO MAYO – NOVIEMBRE 2016</vt:lpstr>
      <vt:lpstr>PROGRAMA DE DESCACHARRIZACIÓN y PATIO LIMPIO </vt:lpstr>
      <vt:lpstr>COMPARATIVO DESCACHARRIZACIÓN Y SANEAMIENTO</vt:lpstr>
      <vt:lpstr>Presentación de PowerPoint</vt:lpstr>
      <vt:lpstr>IMPACTO EN LA ELIMINACIÓN DE CRIADEROS, EN COLONIAS  REPETIDORAS CON OVITRAMPAS POSITIVAS</vt:lpstr>
      <vt:lpstr>IMPACTO EN LA ELIMINACIÓN DE CRIADEROS, EN COLONIAS  REPETIDORAS CON OVITRAMPAS POSITIVAS</vt:lpstr>
      <vt:lpstr>IMPACTO EN LAS OVIPOSTURAS</vt:lpstr>
      <vt:lpstr>IMPACTO EN LAS OVIPOSTURAS</vt:lpstr>
      <vt:lpstr>RECURSOS EMPLEADOS</vt:lpstr>
      <vt:lpstr>CONCLUSIONES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Espinosa Salcedo</dc:creator>
  <cp:lastModifiedBy>Luffi</cp:lastModifiedBy>
  <cp:revision>19</cp:revision>
  <dcterms:created xsi:type="dcterms:W3CDTF">2016-11-30T18:10:25Z</dcterms:created>
  <dcterms:modified xsi:type="dcterms:W3CDTF">2016-12-05T15:23:02Z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Google</vt:lpwstr>
  </property>
  <property fmtid="{D5CDD505-2E9C-101B-9397-08002B2CF9AE}" pid="4" name="LastSaved">
    <vt:filetime>2016-11-30T00:00:00Z</vt:filetime>
  </property>
</Properties>
</file>